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D5C7E-324B-415D-ADE8-15BA94B19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3611968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bg-BG" sz="4900" b="1" dirty="0"/>
              <a:t>НАЦИОНАЛНА И ОРГАНИЗАЦИОННА КУЛТУРА</a:t>
            </a:r>
            <a:r>
              <a:rPr lang="bg-BG" sz="4900" dirty="0"/>
              <a:t/>
            </a:r>
            <a:br>
              <a:rPr lang="bg-BG" sz="4900" dirty="0"/>
            </a:br>
            <a:r>
              <a:rPr lang="bg-BG" sz="4900" dirty="0"/>
              <a:t>(ИЗБЕРЕТЕ!!!)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11245617" y="33781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3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D6448F-4211-4B68-9E90-BA5B37E39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2297"/>
            <a:ext cx="10972799" cy="452386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4000" b="1" dirty="0"/>
              <a:t>НАЦИОНАЛНА И ОРГАНИЗАЦИОННА КУЛТУРА</a:t>
            </a:r>
            <a:endParaRPr lang="bg-BG" sz="4000" dirty="0"/>
          </a:p>
          <a:p>
            <a:pPr>
              <a:defRPr/>
            </a:pPr>
            <a:endParaRPr lang="bg-BG" dirty="0"/>
          </a:p>
          <a:p>
            <a:pPr>
              <a:defRPr/>
            </a:pPr>
            <a:r>
              <a:rPr lang="bg-BG" dirty="0"/>
              <a:t>Курсът е задължителен за </a:t>
            </a:r>
            <a:r>
              <a:rPr lang="bg-BG" u="sng" dirty="0"/>
              <a:t>модул РАЗВИТИЕ НА ЧОВЕШКИЯ КАПИТАЛ </a:t>
            </a:r>
            <a:r>
              <a:rPr lang="bg-BG" dirty="0"/>
              <a:t>(МП БА – </a:t>
            </a:r>
            <a:r>
              <a:rPr lang="bg-BG" cap="all" dirty="0"/>
              <a:t>стратегическо управление</a:t>
            </a:r>
            <a:r>
              <a:rPr lang="bg-BG" dirty="0"/>
              <a:t> и БА – </a:t>
            </a:r>
            <a:r>
              <a:rPr lang="bg-BG" cap="all" dirty="0"/>
              <a:t>развитие на човешките ресурси</a:t>
            </a:r>
            <a:r>
              <a:rPr lang="bg-BG" dirty="0"/>
              <a:t>);</a:t>
            </a: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bg-BG" dirty="0"/>
              <a:t> </a:t>
            </a:r>
          </a:p>
          <a:p>
            <a:pPr>
              <a:defRPr/>
            </a:pPr>
            <a:r>
              <a:rPr lang="bg-BG" sz="4400" dirty="0"/>
              <a:t>достъпен (изборен) за колегите от всички други магистърски програми</a:t>
            </a:r>
          </a:p>
          <a:p>
            <a:endParaRPr lang="bg-B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880734-5F6E-4E42-B12F-C13021A61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492182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8145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D5C7E-324B-415D-ADE8-15BA94B19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310393"/>
            <a:ext cx="9820712" cy="550317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4E094-A980-475D-AE42-41AB8CE83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70958"/>
            <a:ext cx="9144000" cy="243280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endParaRPr lang="bg-BG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04BDCD-BC3C-4B45-B27F-8AB1D3885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578734"/>
              </p:ext>
            </p:extLst>
          </p:nvPr>
        </p:nvGraphicFramePr>
        <p:xfrm>
          <a:off x="973124" y="436228"/>
          <a:ext cx="9991290" cy="5213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6671">
                  <a:extLst>
                    <a:ext uri="{9D8B030D-6E8A-4147-A177-3AD203B41FA5}">
                      <a16:colId xmlns:a16="http://schemas.microsoft.com/office/drawing/2014/main" val="304960474"/>
                    </a:ext>
                  </a:extLst>
                </a:gridCol>
                <a:gridCol w="7544619">
                  <a:extLst>
                    <a:ext uri="{9D8B030D-6E8A-4147-A177-3AD203B41FA5}">
                      <a16:colId xmlns:a16="http://schemas.microsoft.com/office/drawing/2014/main" val="2976212699"/>
                    </a:ext>
                  </a:extLst>
                </a:gridCol>
              </a:tblGrid>
              <a:tr h="480132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bg-BG" sz="3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475133"/>
                  </a:ext>
                </a:extLst>
              </a:tr>
              <a:tr h="480132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bg-BG" sz="3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69472"/>
                  </a:ext>
                </a:extLst>
              </a:tr>
              <a:tr h="543811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bg-BG" sz="3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Кога?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Понеделник, 18,30 часа – зала 300</a:t>
                      </a:r>
                      <a:r>
                        <a:rPr lang="en-US" sz="2000" b="1" baseline="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    </a:t>
                      </a:r>
                      <a:r>
                        <a:rPr lang="bg-BG" sz="2000" b="1" baseline="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/ начало: 26 февруари 2018 </a:t>
                      </a:r>
                      <a:endParaRPr lang="bg-BG" sz="2000" b="1" dirty="0">
                        <a:effectLst/>
                        <a:latin typeface="Times New Roman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403860"/>
                  </a:ext>
                </a:extLst>
              </a:tr>
              <a:tr h="480132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bg-BG" sz="3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470020"/>
                  </a:ext>
                </a:extLst>
              </a:tr>
              <a:tr h="2086140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Batang" panose="02030600000101010101" pitchFamily="18" charset="-127"/>
                        <a:cs typeface="Times New Roman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bg-BG" sz="3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Защо?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Забавлявате се;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Нараства управленската Ви компетентност;</a:t>
                      </a:r>
                      <a:r>
                        <a:rPr lang="en-US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  </a:t>
                      </a:r>
                      <a:endParaRPr lang="bg-BG" sz="2000" dirty="0">
                        <a:effectLst/>
                        <a:latin typeface="Times New Roman"/>
                        <a:ea typeface="Batang" panose="02030600000101010101" pitchFamily="18" charset="-127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Усвоявате управленски инструменти, които създават значителна стойност;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Повишавате собствените си шансове за добра професионална реализация / позиция.</a:t>
                      </a:r>
                      <a:r>
                        <a:rPr lang="en-US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   </a:t>
                      </a:r>
                      <a:endParaRPr lang="bg-BG" sz="2000" dirty="0">
                        <a:effectLst/>
                        <a:latin typeface="Times New Roman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234383"/>
                  </a:ext>
                </a:extLst>
              </a:tr>
              <a:tr h="480132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bg-BG" sz="3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781752"/>
                  </a:ext>
                </a:extLst>
              </a:tr>
              <a:tr h="663324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bg-BG" sz="3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Водещи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b="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професор </a:t>
                      </a:r>
                      <a:r>
                        <a:rPr lang="bg-BG" sz="2000" b="0" dirty="0" err="1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д.с.н</a:t>
                      </a:r>
                      <a:r>
                        <a:rPr lang="bg-BG" sz="2000" b="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. Цветан Давидков</a:t>
                      </a:r>
                      <a:r>
                        <a:rPr lang="en-US" sz="2000" b="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  </a:t>
                      </a:r>
                      <a:r>
                        <a:rPr lang="bg-BG" sz="2000" b="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/ главен асистент д-р Рая </a:t>
                      </a:r>
                      <a:r>
                        <a:rPr lang="bg-BG" sz="2000" b="0" dirty="0" err="1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Каназирева</a:t>
                      </a:r>
                      <a:r>
                        <a:rPr lang="en-US" sz="2000" b="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 </a:t>
                      </a:r>
                      <a:endParaRPr lang="bg-BG" sz="2000" b="0" dirty="0">
                        <a:effectLst/>
                        <a:latin typeface="Times New Roman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277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09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6C60FA-6B04-485A-8B35-D492DC283F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671" y="1792670"/>
            <a:ext cx="8910594" cy="402329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4A2581-A337-484A-907A-48E543F5E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9844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cap="all" dirty="0"/>
              <a:t>Разкажете на Вашите колеги и приятели</a:t>
            </a:r>
            <a:r>
              <a:rPr lang="en-US" b="1" cap="all" dirty="0"/>
              <a:t>!</a:t>
            </a:r>
            <a:r>
              <a:rPr lang="bg-BG" b="1" dirty="0"/>
              <a:t/>
            </a:r>
            <a:br>
              <a:rPr lang="bg-BG" b="1" dirty="0"/>
            </a:b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462175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32</TotalTime>
  <Words>103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Batang</vt:lpstr>
      <vt:lpstr>Candara</vt:lpstr>
      <vt:lpstr>Symbol</vt:lpstr>
      <vt:lpstr>Times New Roman</vt:lpstr>
      <vt:lpstr>Wingdings</vt:lpstr>
      <vt:lpstr>Waveform</vt:lpstr>
      <vt:lpstr>    НАЦИОНАЛНА И ОРГАНИЗАЦИОННА КУЛТУРА (ИЗБЕРЕТЕ!!!) </vt:lpstr>
      <vt:lpstr>PowerPoint Presentation</vt:lpstr>
      <vt:lpstr> </vt:lpstr>
      <vt:lpstr>Разкажете на Вашите колеги и приятели!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ЕВРОПЕЙСКА СТРАТЕГИЯ ЗА КАЧЕСТВО И ОРГАНИЗАЦИОННО СЪВЪРШЕНСТВО (избираем курс)</dc:title>
  <dc:creator>проф. дсн Цветан Давидков</dc:creator>
  <cp:lastModifiedBy>student</cp:lastModifiedBy>
  <cp:revision>17</cp:revision>
  <cp:lastPrinted>2018-02-25T12:16:16Z</cp:lastPrinted>
  <dcterms:created xsi:type="dcterms:W3CDTF">2018-02-24T08:54:46Z</dcterms:created>
  <dcterms:modified xsi:type="dcterms:W3CDTF">2018-02-26T08:37:51Z</dcterms:modified>
</cp:coreProperties>
</file>