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4530-5E4A-4E60-885F-5086BE07DE3E}" type="datetimeFigureOut">
              <a:rPr lang="bg-BG" smtClean="0"/>
              <a:t>9.7.2020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EE3B-1355-4B80-B839-65CBBBB78E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21630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4530-5E4A-4E60-885F-5086BE07DE3E}" type="datetimeFigureOut">
              <a:rPr lang="bg-BG" smtClean="0"/>
              <a:t>9.7.2020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EE3B-1355-4B80-B839-65CBBBB78E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39991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4530-5E4A-4E60-885F-5086BE07DE3E}" type="datetimeFigureOut">
              <a:rPr lang="bg-BG" smtClean="0"/>
              <a:t>9.7.2020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EE3B-1355-4B80-B839-65CBBBB78E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3889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4530-5E4A-4E60-885F-5086BE07DE3E}" type="datetimeFigureOut">
              <a:rPr lang="bg-BG" smtClean="0"/>
              <a:t>9.7.2020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EE3B-1355-4B80-B839-65CBBBB78E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0823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4530-5E4A-4E60-885F-5086BE07DE3E}" type="datetimeFigureOut">
              <a:rPr lang="bg-BG" smtClean="0"/>
              <a:t>9.7.2020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EE3B-1355-4B80-B839-65CBBBB78E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88103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4530-5E4A-4E60-885F-5086BE07DE3E}" type="datetimeFigureOut">
              <a:rPr lang="bg-BG" smtClean="0"/>
              <a:t>9.7.2020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EE3B-1355-4B80-B839-65CBBBB78E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39100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4530-5E4A-4E60-885F-5086BE07DE3E}" type="datetimeFigureOut">
              <a:rPr lang="bg-BG" smtClean="0"/>
              <a:t>9.7.2020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EE3B-1355-4B80-B839-65CBBBB78E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68959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4530-5E4A-4E60-885F-5086BE07DE3E}" type="datetimeFigureOut">
              <a:rPr lang="bg-BG" smtClean="0"/>
              <a:t>9.7.2020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EE3B-1355-4B80-B839-65CBBBB78E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703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4530-5E4A-4E60-885F-5086BE07DE3E}" type="datetimeFigureOut">
              <a:rPr lang="bg-BG" smtClean="0"/>
              <a:t>9.7.2020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EE3B-1355-4B80-B839-65CBBBB78E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5523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4530-5E4A-4E60-885F-5086BE07DE3E}" type="datetimeFigureOut">
              <a:rPr lang="bg-BG" smtClean="0"/>
              <a:t>9.7.2020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EE3B-1355-4B80-B839-65CBBBB78E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2969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4530-5E4A-4E60-885F-5086BE07DE3E}" type="datetimeFigureOut">
              <a:rPr lang="bg-BG" smtClean="0"/>
              <a:t>9.7.2020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EE3B-1355-4B80-B839-65CBBBB78E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3350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E4530-5E4A-4E60-885F-5086BE07DE3E}" type="datetimeFigureOut">
              <a:rPr lang="bg-BG" smtClean="0"/>
              <a:t>9.7.2020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EEE3B-1355-4B80-B839-65CBBBB78E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79603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23113" y="658789"/>
            <a:ext cx="2756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 smtClean="0"/>
              <a:t>https://elearn.uni-sofia.bg/</a:t>
            </a:r>
            <a:endParaRPr lang="bg-B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103" y="1685925"/>
            <a:ext cx="8891752" cy="4304972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614854" y="3100552"/>
            <a:ext cx="2028497" cy="6201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200" dirty="0" smtClean="0"/>
              <a:t>Потребителско име от СУСИ</a:t>
            </a:r>
            <a:endParaRPr lang="bg-BG" sz="1200" dirty="0"/>
          </a:p>
        </p:txBody>
      </p:sp>
      <p:sp>
        <p:nvSpPr>
          <p:cNvPr id="7" name="Right Arrow 6"/>
          <p:cNvSpPr/>
          <p:nvPr/>
        </p:nvSpPr>
        <p:spPr>
          <a:xfrm>
            <a:off x="614854" y="3720662"/>
            <a:ext cx="2028497" cy="6201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200" dirty="0" smtClean="0"/>
              <a:t>Парола от СУСИ</a:t>
            </a:r>
            <a:endParaRPr lang="bg-BG" sz="1200" dirty="0"/>
          </a:p>
        </p:txBody>
      </p:sp>
    </p:spTree>
    <p:extLst>
      <p:ext uri="{BB962C8B-B14F-4D97-AF65-F5344CB8AC3E}">
        <p14:creationId xmlns:p14="http://schemas.microsoft.com/office/powerpoint/2010/main" val="344790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724" y="776621"/>
            <a:ext cx="11330152" cy="4930495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2835166" y="3767122"/>
            <a:ext cx="2322786" cy="7252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Вашите курсове</a:t>
            </a:r>
            <a:endParaRPr lang="bg-BG" b="1" dirty="0"/>
          </a:p>
        </p:txBody>
      </p:sp>
      <p:sp>
        <p:nvSpPr>
          <p:cNvPr id="3" name="Up Arrow 2"/>
          <p:cNvSpPr/>
          <p:nvPr/>
        </p:nvSpPr>
        <p:spPr>
          <a:xfrm>
            <a:off x="1423554" y="4577195"/>
            <a:ext cx="353291" cy="96064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1797" y="5537839"/>
            <a:ext cx="48695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b="1" dirty="0" smtClean="0">
                <a:solidFill>
                  <a:srgbClr val="FF0000"/>
                </a:solidFill>
              </a:rPr>
              <a:t>Курсът, чрез който ще проведете изпит. Отворете го.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26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73" y="0"/>
            <a:ext cx="10058400" cy="3533316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1860331" y="3396682"/>
            <a:ext cx="1135117" cy="136634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19" y="3690019"/>
            <a:ext cx="10372754" cy="31510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61697" y="3220477"/>
            <a:ext cx="157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b="1" dirty="0" smtClean="0">
                <a:solidFill>
                  <a:srgbClr val="FF0000"/>
                </a:solidFill>
              </a:rPr>
              <a:t>1</a:t>
            </a:r>
            <a:endParaRPr lang="bg-BG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01961" y="4581566"/>
            <a:ext cx="157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b="1" dirty="0" smtClean="0">
                <a:solidFill>
                  <a:srgbClr val="FF0000"/>
                </a:solidFill>
              </a:rPr>
              <a:t>2</a:t>
            </a:r>
            <a:endParaRPr lang="bg-BG" sz="2000" b="1" dirty="0">
              <a:solidFill>
                <a:srgbClr val="FF0000"/>
              </a:solidFill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10741573" y="4713304"/>
            <a:ext cx="1135117" cy="136634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" name="TextBox 1"/>
          <p:cNvSpPr txBox="1"/>
          <p:nvPr/>
        </p:nvSpPr>
        <p:spPr>
          <a:xfrm>
            <a:off x="1119352" y="3479963"/>
            <a:ext cx="4777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b="1" dirty="0" smtClean="0">
                <a:solidFill>
                  <a:srgbClr val="FF0000"/>
                </a:solidFill>
              </a:rPr>
              <a:t> Това е списъкът с участници в курса (изпита).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66018" y="5138379"/>
            <a:ext cx="3572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b="1" dirty="0" smtClean="0">
                <a:solidFill>
                  <a:srgbClr val="FF0000"/>
                </a:solidFill>
              </a:rPr>
              <a:t>Бутон – записване на нови участници.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99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714" y="1019476"/>
            <a:ext cx="8028571" cy="4819048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6421820" y="2703000"/>
            <a:ext cx="1135117" cy="136634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" name="TextBox 5"/>
          <p:cNvSpPr txBox="1"/>
          <p:nvPr/>
        </p:nvSpPr>
        <p:spPr>
          <a:xfrm>
            <a:off x="6274676" y="2118225"/>
            <a:ext cx="30900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600" b="1" dirty="0" smtClean="0">
                <a:solidFill>
                  <a:srgbClr val="FF0000"/>
                </a:solidFill>
              </a:rPr>
              <a:t>Търсене на</a:t>
            </a:r>
            <a:r>
              <a:rPr lang="bg-BG" sz="1600" b="1" dirty="0" smtClean="0">
                <a:solidFill>
                  <a:srgbClr val="FF0000"/>
                </a:solidFill>
              </a:rPr>
              <a:t> студент </a:t>
            </a:r>
            <a:r>
              <a:rPr lang="bg-BG" sz="1600" b="1" dirty="0" smtClean="0">
                <a:solidFill>
                  <a:srgbClr val="FF0000"/>
                </a:solidFill>
              </a:rPr>
              <a:t>по </a:t>
            </a:r>
            <a:endParaRPr lang="bg-BG" sz="1600" b="1" dirty="0" smtClean="0">
              <a:solidFill>
                <a:srgbClr val="FF0000"/>
              </a:solidFill>
            </a:endParaRPr>
          </a:p>
          <a:p>
            <a:r>
              <a:rPr lang="bg-BG" sz="1600" b="1" dirty="0" smtClean="0">
                <a:solidFill>
                  <a:srgbClr val="FF0000"/>
                </a:solidFill>
              </a:rPr>
              <a:t>име, </a:t>
            </a:r>
            <a:r>
              <a:rPr lang="bg-BG" sz="1600" b="1" dirty="0" smtClean="0">
                <a:solidFill>
                  <a:srgbClr val="FF0000"/>
                </a:solidFill>
              </a:rPr>
              <a:t>Фак.</a:t>
            </a:r>
            <a:r>
              <a:rPr lang="bg-BG" sz="1600" b="1" dirty="0" smtClean="0">
                <a:solidFill>
                  <a:srgbClr val="FF0000"/>
                </a:solidFill>
              </a:rPr>
              <a:t>№  </a:t>
            </a:r>
            <a:r>
              <a:rPr lang="bg-BG" sz="1600" b="1" dirty="0" smtClean="0">
                <a:solidFill>
                  <a:srgbClr val="FF0000"/>
                </a:solidFill>
              </a:rPr>
              <a:t>и/или емейл.</a:t>
            </a:r>
            <a:endParaRPr lang="bg-BG" sz="1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59402" y="25866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b="1" dirty="0" smtClean="0">
                <a:solidFill>
                  <a:srgbClr val="FF0000"/>
                </a:solidFill>
              </a:rPr>
              <a:t>1</a:t>
            </a:r>
            <a:endParaRPr lang="bg-BG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51263" y="51669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b="1" dirty="0" smtClean="0">
                <a:solidFill>
                  <a:srgbClr val="FF0000"/>
                </a:solidFill>
              </a:rPr>
              <a:t>2</a:t>
            </a:r>
            <a:endParaRPr lang="bg-BG" b="1" dirty="0">
              <a:solidFill>
                <a:srgbClr val="FF0000"/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8665778" y="5283289"/>
            <a:ext cx="1135117" cy="136634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0" name="TextBox 9"/>
          <p:cNvSpPr txBox="1"/>
          <p:nvPr/>
        </p:nvSpPr>
        <p:spPr>
          <a:xfrm>
            <a:off x="8193889" y="4797608"/>
            <a:ext cx="1714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b="1" dirty="0" smtClean="0">
                <a:solidFill>
                  <a:srgbClr val="FF0000"/>
                </a:solidFill>
              </a:rPr>
              <a:t>Бутон - Запиши</a:t>
            </a:r>
            <a:endParaRPr lang="bg-BG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35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362" y="1080923"/>
            <a:ext cx="10058400" cy="2947577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 rot="10800000">
            <a:off x="893379" y="2956514"/>
            <a:ext cx="1135117" cy="136634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" name="Left Arrow 5"/>
          <p:cNvSpPr/>
          <p:nvPr/>
        </p:nvSpPr>
        <p:spPr>
          <a:xfrm>
            <a:off x="2785241" y="1336655"/>
            <a:ext cx="1135117" cy="136634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" name="Rounded Rectangle 6"/>
          <p:cNvSpPr/>
          <p:nvPr/>
        </p:nvSpPr>
        <p:spPr>
          <a:xfrm>
            <a:off x="3773214" y="2575034"/>
            <a:ext cx="441433" cy="1996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Rounded Rectangle 7"/>
          <p:cNvSpPr/>
          <p:nvPr/>
        </p:nvSpPr>
        <p:spPr>
          <a:xfrm>
            <a:off x="5113283" y="2575034"/>
            <a:ext cx="1287517" cy="1996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" name="Rounded Rectangle 8"/>
          <p:cNvSpPr/>
          <p:nvPr/>
        </p:nvSpPr>
        <p:spPr>
          <a:xfrm>
            <a:off x="5062045" y="3281068"/>
            <a:ext cx="1287517" cy="1996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0" name="TextBox 9"/>
          <p:cNvSpPr txBox="1"/>
          <p:nvPr/>
        </p:nvSpPr>
        <p:spPr>
          <a:xfrm>
            <a:off x="5761760" y="5137890"/>
            <a:ext cx="1009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 b="1" dirty="0" smtClean="0">
                <a:solidFill>
                  <a:srgbClr val="0070C0"/>
                </a:solidFill>
              </a:rPr>
              <a:t>КРАЙ</a:t>
            </a:r>
            <a:endParaRPr lang="bg-BG" sz="28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85241" y="896257"/>
            <a:ext cx="3985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400" b="1" dirty="0" smtClean="0">
                <a:solidFill>
                  <a:srgbClr val="FF0000"/>
                </a:solidFill>
              </a:rPr>
              <a:t>Проверка на новозаписан студент по първо име.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7743" y="3079625"/>
            <a:ext cx="2628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b="1" dirty="0" smtClean="0">
                <a:solidFill>
                  <a:srgbClr val="FF0000"/>
                </a:solidFill>
              </a:rPr>
              <a:t>Новозаписаният студент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70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72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Moddy</dc:creator>
  <cp:lastModifiedBy>ODJAKOVA</cp:lastModifiedBy>
  <cp:revision>12</cp:revision>
  <dcterms:created xsi:type="dcterms:W3CDTF">2020-07-08T16:58:21Z</dcterms:created>
  <dcterms:modified xsi:type="dcterms:W3CDTF">2020-07-09T08:21:00Z</dcterms:modified>
</cp:coreProperties>
</file>