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0D1D5-1941-4E20-9857-8FB54A267A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8A76E-7A01-43EE-A23A-AE0E622977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F74BB-7027-46CC-913B-75997B888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5A3B-8AE7-4F98-AB2B-789AE8CC336E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942E4-8B76-4911-AB5B-A8BF6B2EE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3C6DF-B338-419A-BE7D-687C40742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FA6D-E929-4DD3-A94E-789C21F35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48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B3278-C24E-4BF0-B218-C1C3C024C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D9C29-C181-44F9-982E-4D82879155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57E85-E8D8-4D21-A35E-2A5515E3D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5A3B-8AE7-4F98-AB2B-789AE8CC336E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A8547-2A40-4A12-9532-9A70BB428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5C9E4-2EA0-48F8-835E-B82421CB3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FA6D-E929-4DD3-A94E-789C21F35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77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7576C9-9FAA-4415-A642-50FEC61AAF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7A0784-6BFE-4B10-BAC0-6EDFF85B6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8D702-414B-483F-981C-A40C317D4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5A3B-8AE7-4F98-AB2B-789AE8CC336E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2CE1-1B23-4257-890A-B464B0712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9297B-CDBE-46BF-9FF9-5E92DD5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FA6D-E929-4DD3-A94E-789C21F35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699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36246-91D5-4268-B590-88CB3E80E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ED50F-F997-434A-A3AD-CD78537C6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A60E0-FCA0-4E1F-9D1B-2EFABA904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5A3B-8AE7-4F98-AB2B-789AE8CC336E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36C2A-9605-4CC8-8A9A-09D3D019F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37894-64C8-4756-B85F-0E7179548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FA6D-E929-4DD3-A94E-789C21F35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22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20340-F020-4CF0-8957-ACC5B39A6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C3FAB-F398-487F-9AE3-66ED42950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9EFD8-C7EF-4F70-B784-A1800DC18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5A3B-8AE7-4F98-AB2B-789AE8CC336E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8DABE-B48B-4A4A-97A8-3FC50B445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B8D67-580B-424E-9666-A7EDC11A3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FA6D-E929-4DD3-A94E-789C21F35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29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401CB-6165-4B3E-9014-C79F5E7E9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146C8-2ADC-4111-9979-5A647A94D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50F97A-B38D-4AB0-B67C-4E44BCC4C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8641D-CC27-494A-A898-3F5ADB5A5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5A3B-8AE7-4F98-AB2B-789AE8CC336E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58FE9D-F889-4CE6-AF99-7EFEA283A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CCFF1-AAC2-4178-980D-748701071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FA6D-E929-4DD3-A94E-789C21F35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82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EE760-3088-424F-AD43-C2E173341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1DAE75-29C7-43B9-B9B9-FC649DEB3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AED24-85CF-42F6-A31C-778D286F4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726933-6815-48AF-B6AE-446E8ED6F5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6A0AC9-A243-42FD-8089-2BFD072629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02E89E-1AC1-40D7-8BD9-5B372129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5A3B-8AE7-4F98-AB2B-789AE8CC336E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F939A7-74B3-4474-8F48-F176E252B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FCD556-1E2A-469B-A741-8D37C177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FA6D-E929-4DD3-A94E-789C21F35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703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8A12E-C6C7-4053-AE74-F5E27A24B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A1FA2-0528-495E-B182-C3015FF88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5A3B-8AE7-4F98-AB2B-789AE8CC336E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AD4364-7BDF-4A9A-B5C9-2ECB59FE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DDA2C1-8C51-45F0-AA1D-1EF4F2FA5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FA6D-E929-4DD3-A94E-789C21F35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416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7FC3F2-3232-402F-94BC-AC468B02B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5A3B-8AE7-4F98-AB2B-789AE8CC336E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98800B-7F52-433F-9146-233143EC1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54C887-8066-41A0-85E3-491E4DA97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FA6D-E929-4DD3-A94E-789C21F35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4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475FE-5982-4E4D-B95F-08FA984B4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CC94B-98E4-48DF-B099-3FCBD14F1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6EB04-E1C2-4B6C-8434-DC6C1E84C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3F71C-A83A-4374-8295-64CE19DDB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5A3B-8AE7-4F98-AB2B-789AE8CC336E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E3C3E-DC61-4191-9E97-A84A7672A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BD8FDA-350A-49CC-8601-893C9A960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FA6D-E929-4DD3-A94E-789C21F35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99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536F7-DD28-430B-AA3C-2DD9C8CE0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378822-23E2-4587-8239-6A615A59CB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68D95F-1A65-4AE3-8180-99AB001F3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26244-704B-4FBB-B4E5-9B4E5CA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5A3B-8AE7-4F98-AB2B-789AE8CC336E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7169A6-E836-4843-9562-D2DCC7FCA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B33FDA-11E6-47DC-8BEF-F3C5BC3D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FA6D-E929-4DD3-A94E-789C21F35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94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E2D30-24FA-49EB-9FBB-04E8E3C85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FA59B8-13D7-4A59-9710-AD27D4359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73047-1D8B-48FC-817C-CB1E344D3B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5A3B-8AE7-4F98-AB2B-789AE8CC336E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C2E5C-DD6B-4618-8491-C793AA9A4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8CAC4-8227-4F1F-8520-31B1FC953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BFA6D-E929-4DD3-A94E-789C21F35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33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7ED067-5931-4AEF-88D1-AA53FE036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872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37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29F1410-9E4C-42A4-8B6F-49EFC5F9E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782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Yanitsa Derneva</dc:creator>
  <cp:lastModifiedBy>student</cp:lastModifiedBy>
  <cp:revision>2</cp:revision>
  <dcterms:created xsi:type="dcterms:W3CDTF">2019-10-25T12:44:42Z</dcterms:created>
  <dcterms:modified xsi:type="dcterms:W3CDTF">2019-10-28T04:54:29Z</dcterms:modified>
</cp:coreProperties>
</file>