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4E2129-D98F-4686-B8C3-9DF24F591674}" type="datetimeFigureOut">
              <a:rPr lang="bg-BG" smtClean="0"/>
              <a:t>26.2.2018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CFA970-FF91-4E9E-940D-D4585F7D3FA3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5C7E-324B-415D-ADE8-15BA94B19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3611968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bg-BG" sz="4900" b="1" dirty="0"/>
              <a:t>ЕВРОПЕЙСКА СТРАТЕГИЯ ЗА КАЧЕСТВО И ОРГАНИЗАЦИОННО СЪВЪРШЕНСТВО</a:t>
            </a:r>
            <a:r>
              <a:rPr lang="bg-BG" sz="4900" dirty="0"/>
              <a:t/>
            </a:r>
            <a:br>
              <a:rPr lang="bg-BG" sz="4900" dirty="0"/>
            </a:br>
            <a:r>
              <a:rPr lang="bg-BG" sz="4900" b="1" dirty="0"/>
              <a:t>(избираем курс)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1245617" y="3378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3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5C7E-324B-415D-ADE8-15BA94B19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310393"/>
            <a:ext cx="9820712" cy="550317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4E094-A980-475D-AE42-41AB8CE83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70958"/>
            <a:ext cx="9144000" cy="243280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endParaRPr lang="bg-BG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04BDCD-BC3C-4B45-B27F-8AB1D3885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95184"/>
              </p:ext>
            </p:extLst>
          </p:nvPr>
        </p:nvGraphicFramePr>
        <p:xfrm>
          <a:off x="973124" y="696287"/>
          <a:ext cx="9991290" cy="554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6671">
                  <a:extLst>
                    <a:ext uri="{9D8B030D-6E8A-4147-A177-3AD203B41FA5}">
                      <a16:colId xmlns:a16="http://schemas.microsoft.com/office/drawing/2014/main" val="304960474"/>
                    </a:ext>
                  </a:extLst>
                </a:gridCol>
                <a:gridCol w="7544619">
                  <a:extLst>
                    <a:ext uri="{9D8B030D-6E8A-4147-A177-3AD203B41FA5}">
                      <a16:colId xmlns:a16="http://schemas.microsoft.com/office/drawing/2014/main" val="2976212699"/>
                    </a:ext>
                  </a:extLst>
                </a:gridCol>
              </a:tblGrid>
              <a:tr h="777776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За кого?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студенти бакалаври по СТОПАНСКО УПРАВЛЕНИЕ и ИКОНОМИКА И ФИНАНСИ;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 </a:t>
                      </a:r>
                      <a:endParaRPr lang="bg-BG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475133"/>
                  </a:ext>
                </a:extLst>
              </a:tr>
              <a:tr h="51668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472"/>
                  </a:ext>
                </a:extLst>
              </a:tr>
              <a:tr h="516686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Кога?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Вторник, 11-13 часа – зала 300</a:t>
                      </a:r>
                      <a:r>
                        <a:rPr lang="en-US" sz="2000" b="1" baseline="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   </a:t>
                      </a:r>
                      <a:r>
                        <a:rPr lang="bg-BG" sz="2000" b="1" baseline="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/ начало: 6 март 2018 г.</a:t>
                      </a:r>
                      <a:endParaRPr lang="bg-BG" sz="2000" b="1" dirty="0"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403860"/>
                  </a:ext>
                </a:extLst>
              </a:tr>
              <a:tr h="51668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70020"/>
                  </a:ext>
                </a:extLst>
              </a:tr>
              <a:tr h="2183917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Защо?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Забавлявате се;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Нараства управленската Ви компетентност;</a:t>
                      </a:r>
                      <a:r>
                        <a:rPr lang="en-US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 </a:t>
                      </a:r>
                      <a:endParaRPr lang="bg-BG" sz="2000" dirty="0"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Усвоявате управленски инструменти, които създават </a:t>
                      </a:r>
                      <a:r>
                        <a:rPr lang="bg-BG" sz="200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значителна стойност</a:t>
                      </a: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Повишавате собствените си шансове за добра професионална реализация / позиция.</a:t>
                      </a:r>
                      <a:r>
                        <a:rPr lang="en-US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  </a:t>
                      </a:r>
                      <a:endParaRPr lang="bg-BG" sz="2000" dirty="0"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234383"/>
                  </a:ext>
                </a:extLst>
              </a:tr>
              <a:tr h="51668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781752"/>
                  </a:ext>
                </a:extLst>
              </a:tr>
              <a:tr h="516686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bg-BG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Водещ</a:t>
                      </a: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</a:t>
                      </a:r>
                      <a:endParaRPr lang="bg-BG" sz="3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професор </a:t>
                      </a:r>
                      <a:r>
                        <a:rPr lang="bg-BG" sz="2000" b="1" dirty="0" err="1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д.с.н</a:t>
                      </a:r>
                      <a:r>
                        <a:rPr lang="bg-BG" sz="2000" b="1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. Цветан Давидков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Batang" panose="02030600000101010101" pitchFamily="18" charset="-127"/>
                          <a:cs typeface="Times New Roman"/>
                        </a:rPr>
                        <a:t>   </a:t>
                      </a:r>
                      <a:endParaRPr lang="bg-BG" sz="2000" b="1" dirty="0">
                        <a:effectLst/>
                        <a:latin typeface="Times New Roman"/>
                        <a:ea typeface="Batang" panose="02030600000101010101" pitchFamily="18" charset="-127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27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09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6C60FA-6B04-485A-8B35-D492DC283F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671" y="1792670"/>
            <a:ext cx="8910594" cy="402329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4A2581-A337-484A-907A-48E543F5E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9844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cap="all" dirty="0"/>
              <a:t>Разкажете на Вашите колеги и приятели</a:t>
            </a:r>
            <a:r>
              <a:rPr lang="en-US" b="1" cap="all" dirty="0"/>
              <a:t>!</a:t>
            </a:r>
            <a:r>
              <a:rPr lang="bg-BG" b="1" dirty="0"/>
              <a:t/>
            </a:r>
            <a:br>
              <a:rPr lang="bg-BG" b="1" dirty="0"/>
            </a:b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62175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37</TotalTime>
  <Words>73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Batang</vt:lpstr>
      <vt:lpstr>Candara</vt:lpstr>
      <vt:lpstr>Symbol</vt:lpstr>
      <vt:lpstr>Times New Roman</vt:lpstr>
      <vt:lpstr>Waveform</vt:lpstr>
      <vt:lpstr>    ЕВРОПЕЙСКА СТРАТЕГИЯ ЗА КАЧЕСТВО И ОРГАНИЗАЦИОННО СЪВЪРШЕНСТВО (избираем курс) </vt:lpstr>
      <vt:lpstr> </vt:lpstr>
      <vt:lpstr>Разкажете на Вашите колеги и приятели!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ЕВРОПЕЙСКА СТРАТЕГИЯ ЗА КАЧЕСТВО И ОРГАНИЗАЦИОННО СЪВЪРШЕНСТВО (избираем курс)</dc:title>
  <dc:creator>проф. дсн Цветан Давидков</dc:creator>
  <cp:lastModifiedBy>student</cp:lastModifiedBy>
  <cp:revision>14</cp:revision>
  <cp:lastPrinted>2018-02-25T12:17:35Z</cp:lastPrinted>
  <dcterms:created xsi:type="dcterms:W3CDTF">2018-02-24T08:54:46Z</dcterms:created>
  <dcterms:modified xsi:type="dcterms:W3CDTF">2018-02-26T08:37:11Z</dcterms:modified>
</cp:coreProperties>
</file>