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1" r:id="rId6"/>
    <p:sldId id="259" r:id="rId7"/>
    <p:sldId id="265" r:id="rId8"/>
    <p:sldId id="262" r:id="rId9"/>
    <p:sldId id="260" r:id="rId10"/>
    <p:sldId id="263" r:id="rId11"/>
    <p:sldId id="264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0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Simeonova" userId="24ca95da51440d7d" providerId="LiveId" clId="{8EB80E0B-612B-4F23-B6B1-9C333CA0A762}"/>
    <pc:docChg chg="custSel modSld">
      <pc:chgData name="Rossi Simeonova" userId="24ca95da51440d7d" providerId="LiveId" clId="{8EB80E0B-612B-4F23-B6B1-9C333CA0A762}" dt="2020-12-21T09:06:22.826" v="341" actId="20577"/>
      <pc:docMkLst>
        <pc:docMk/>
      </pc:docMkLst>
      <pc:sldChg chg="modSp mod">
        <pc:chgData name="Rossi Simeonova" userId="24ca95da51440d7d" providerId="LiveId" clId="{8EB80E0B-612B-4F23-B6B1-9C333CA0A762}" dt="2020-12-21T09:03:54.664" v="273" actId="6549"/>
        <pc:sldMkLst>
          <pc:docMk/>
          <pc:sldMk cId="2666498092" sldId="259"/>
        </pc:sldMkLst>
        <pc:spChg chg="mod">
          <ac:chgData name="Rossi Simeonova" userId="24ca95da51440d7d" providerId="LiveId" clId="{8EB80E0B-612B-4F23-B6B1-9C333CA0A762}" dt="2020-12-21T09:03:54.664" v="273" actId="6549"/>
          <ac:spMkLst>
            <pc:docMk/>
            <pc:sldMk cId="2666498092" sldId="259"/>
            <ac:spMk id="3" creationId="{00000000-0000-0000-0000-000000000000}"/>
          </ac:spMkLst>
        </pc:spChg>
      </pc:sldChg>
      <pc:sldChg chg="modSp mod">
        <pc:chgData name="Rossi Simeonova" userId="24ca95da51440d7d" providerId="LiveId" clId="{8EB80E0B-612B-4F23-B6B1-9C333CA0A762}" dt="2020-12-21T09:06:22.826" v="341" actId="20577"/>
        <pc:sldMkLst>
          <pc:docMk/>
          <pc:sldMk cId="1238769829" sldId="260"/>
        </pc:sldMkLst>
        <pc:spChg chg="mod">
          <ac:chgData name="Rossi Simeonova" userId="24ca95da51440d7d" providerId="LiveId" clId="{8EB80E0B-612B-4F23-B6B1-9C333CA0A762}" dt="2020-12-21T09:06:22.826" v="341" actId="20577"/>
          <ac:spMkLst>
            <pc:docMk/>
            <pc:sldMk cId="1238769829" sldId="260"/>
            <ac:spMk id="3" creationId="{00000000-0000-0000-0000-000000000000}"/>
          </ac:spMkLst>
        </pc:spChg>
      </pc:sldChg>
      <pc:sldChg chg="modSp mod">
        <pc:chgData name="Rossi Simeonova" userId="24ca95da51440d7d" providerId="LiveId" clId="{8EB80E0B-612B-4F23-B6B1-9C333CA0A762}" dt="2020-12-21T09:01:47.104" v="72" actId="6549"/>
        <pc:sldMkLst>
          <pc:docMk/>
          <pc:sldMk cId="1884413941" sldId="261"/>
        </pc:sldMkLst>
        <pc:spChg chg="mod">
          <ac:chgData name="Rossi Simeonova" userId="24ca95da51440d7d" providerId="LiveId" clId="{8EB80E0B-612B-4F23-B6B1-9C333CA0A762}" dt="2020-12-21T09:01:47.104" v="72" actId="6549"/>
          <ac:spMkLst>
            <pc:docMk/>
            <pc:sldMk cId="1884413941" sldId="261"/>
            <ac:spMk id="3" creationId="{00000000-0000-0000-0000-000000000000}"/>
          </ac:spMkLst>
        </pc:spChg>
      </pc:sldChg>
      <pc:sldChg chg="modSp mod">
        <pc:chgData name="Rossi Simeonova" userId="24ca95da51440d7d" providerId="LiveId" clId="{8EB80E0B-612B-4F23-B6B1-9C333CA0A762}" dt="2020-12-21T09:04:19.996" v="280" actId="6549"/>
        <pc:sldMkLst>
          <pc:docMk/>
          <pc:sldMk cId="1423702995" sldId="265"/>
        </pc:sldMkLst>
        <pc:spChg chg="mod">
          <ac:chgData name="Rossi Simeonova" userId="24ca95da51440d7d" providerId="LiveId" clId="{8EB80E0B-612B-4F23-B6B1-9C333CA0A762}" dt="2020-12-21T09:04:19.996" v="280" actId="6549"/>
          <ac:spMkLst>
            <pc:docMk/>
            <pc:sldMk cId="1423702995" sldId="265"/>
            <ac:spMk id="3" creationId="{00000000-0000-0000-0000-000000000000}"/>
          </ac:spMkLst>
        </pc:spChg>
      </pc:sldChg>
      <pc:sldChg chg="modSp mod">
        <pc:chgData name="Rossi Simeonova" userId="24ca95da51440d7d" providerId="LiveId" clId="{8EB80E0B-612B-4F23-B6B1-9C333CA0A762}" dt="2020-12-21T09:00:37.852" v="18" actId="20577"/>
        <pc:sldMkLst>
          <pc:docMk/>
          <pc:sldMk cId="1836370654" sldId="267"/>
        </pc:sldMkLst>
        <pc:spChg chg="mod">
          <ac:chgData name="Rossi Simeonova" userId="24ca95da51440d7d" providerId="LiveId" clId="{8EB80E0B-612B-4F23-B6B1-9C333CA0A762}" dt="2020-12-21T09:00:37.852" v="18" actId="20577"/>
          <ac:spMkLst>
            <pc:docMk/>
            <pc:sldMk cId="1836370654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879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541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830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246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97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630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97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08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913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825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056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130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935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688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95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E6DF-DA55-4B81-A427-36C5DACC1132}" type="datetimeFigureOut">
              <a:rPr lang="bg-BG" smtClean="0"/>
              <a:t>21.12.2020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8612D3-17B2-447A-A75B-6CD5AB31F57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225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513" y="0"/>
            <a:ext cx="9372973" cy="19783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8312"/>
            <a:ext cx="9144000" cy="4317557"/>
          </a:xfrm>
        </p:spPr>
        <p:txBody>
          <a:bodyPr>
            <a:normAutofit/>
          </a:bodyPr>
          <a:lstStyle/>
          <a:p>
            <a:endParaRPr lang="bg-BG" dirty="0"/>
          </a:p>
          <a:p>
            <a:pPr algn="ctr"/>
            <a: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Модел за социална работа на общинско ниво с деца с поведенчески проблеми</a:t>
            </a:r>
          </a:p>
          <a:p>
            <a:endParaRPr lang="bg-BG" dirty="0">
              <a:latin typeface="Times New Roman" panose="02020603050405020304" pitchFamily="18" charset="0"/>
            </a:endParaRPr>
          </a:p>
          <a:p>
            <a:pPr algn="ctr"/>
            <a:endParaRPr lang="bg-BG" sz="2000" dirty="0">
              <a:latin typeface="Times New Roman" panose="02020603050405020304" pitchFamily="18" charset="0"/>
            </a:endParaRPr>
          </a:p>
          <a:p>
            <a:pPr algn="ctr"/>
            <a:r>
              <a:rPr lang="bg-BG" sz="2000" dirty="0">
                <a:latin typeface="Times New Roman" panose="02020603050405020304" pitchFamily="18" charset="0"/>
              </a:rPr>
              <a:t>Ивайло Миланов, докторант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направление „Социални дейности“ към катедра „Социална работа“, Факултет по педагогика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22011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1618551"/>
            <a:ext cx="9643672" cy="4872192"/>
          </a:xfrm>
        </p:spPr>
        <p:txBody>
          <a:bodyPr>
            <a:normAutofit/>
          </a:bodyPr>
          <a:lstStyle/>
          <a:p>
            <a:r>
              <a:rPr lang="bg-BG" sz="2000" dirty="0"/>
              <a:t>Влизане в сила на ЗСУ от 01.07.2020 г. и промяната в организационната структура, касаеща социалните услуги</a:t>
            </a:r>
          </a:p>
          <a:p>
            <a:r>
              <a:rPr lang="bg-BG" sz="2000" dirty="0">
                <a:solidFill>
                  <a:schemeClr val="tx1"/>
                </a:solidFill>
              </a:rPr>
              <a:t>Липсата на практика по този закон и влиянието на липсата на информация върху работещите</a:t>
            </a:r>
          </a:p>
          <a:p>
            <a:r>
              <a:rPr lang="bg-BG" sz="2000" dirty="0"/>
              <a:t>Ограниченията предизвикани от КОВИД 19 и непрекъсната промяна на правилата за общуване</a:t>
            </a:r>
          </a:p>
          <a:p>
            <a:r>
              <a:rPr lang="bg-BG" sz="2000" dirty="0"/>
              <a:t>Разстящо усещане за „затваряне“ на отделните институции и намаляване на взаимодействието</a:t>
            </a:r>
          </a:p>
          <a:p>
            <a:r>
              <a:rPr lang="bg-BG" sz="2000" dirty="0"/>
              <a:t>Силно намален ефект от посещението на децата в училище или детска градина, като форма на социализация и наблюдение от професионалисти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/>
              <a:t>Предизвикателства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030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2023673"/>
            <a:ext cx="9144000" cy="4467070"/>
          </a:xfrm>
        </p:spPr>
        <p:txBody>
          <a:bodyPr>
            <a:normAutofit/>
          </a:bodyPr>
          <a:lstStyle/>
          <a:p>
            <a:r>
              <a:rPr lang="bg-BG" sz="2400" dirty="0"/>
              <a:t>Благодаря за вниманието! </a:t>
            </a:r>
          </a:p>
          <a:p>
            <a:endParaRPr lang="bg-BG" sz="2000" dirty="0"/>
          </a:p>
          <a:p>
            <a:r>
              <a:rPr lang="bg-BG" sz="2000" dirty="0"/>
              <a:t>С пожелания за успех и търпение,</a:t>
            </a:r>
          </a:p>
          <a:p>
            <a:r>
              <a:rPr lang="bg-BG" sz="2000" dirty="0"/>
              <a:t>Ивайло Миланов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34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1334125"/>
            <a:ext cx="9144000" cy="515661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Мотивирана от практиката ми на социален работник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Увеличаващият се брой на децата оценени със специални образователни потребности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Усещане за безпомощност от страна на професионалистите, които работят с деца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Неудовлетворение и взаимно недоверие от работата на специалисти от образователната и социалната системи;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Овластяване на местната власт, като най-заинтересована от намаляване на броя на децата с проблемно поведение и функционално неграмотни;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Вярвам в подготовката на специалистите и тяхната нагласа към децата.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/>
              <a:t>Защо тази тема?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135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1439056"/>
            <a:ext cx="9144000" cy="505168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bg-BG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Функциониране на образователните и социалните системи в работата с деца с проблемно поведение, на общинско ниво, взаимодействието на специалистите, предлагането и ползването на услуги, удовлетворението на участниците и ефективността на действията</a:t>
            </a:r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>
                <a:solidFill>
                  <a:schemeClr val="tx1"/>
                </a:solidFill>
              </a:rPr>
              <a:t>Обект на изследването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66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1439056"/>
            <a:ext cx="9144000" cy="505168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bg-BG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Ролята на местната власт в планирането и реализирането на политики и социални услуги за децата, оценени като нуждаещи се от обща подкрепа.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>
                <a:solidFill>
                  <a:schemeClr val="tx1"/>
                </a:solidFill>
              </a:rPr>
              <a:t>Предмет на изследването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3637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2023673"/>
            <a:ext cx="9144000" cy="446707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 се създаде ефективен механизъм за реализиране на общинска политика и социални услуги за деца с поведенчески проблеми, нуждаещи се от обща подкрепа, на база анализ на законодателстввото, обективната реалност (брой деца, разпределение по населени места, причини за тази оценката, предложени мерки на семейството и ср.) и опита от прилагането на този модел в процеса на изследването.</a:t>
            </a:r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/>
              <a:t>Цел на изследването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8441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1259175"/>
            <a:ext cx="9868525" cy="571086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 на нормативната база, свързана с темата с хипотеза, че децата които се нуждаят от обща подкрепа са обект преимуществено на образователната система.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проучване на добри практики на социална работа с деца с поведенчески проблеми у нас и в други страни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Проучване на мнението на специалисти, ангажирани в образователните услуги и социалните услуги, със специалисти от местната власт, ДСП/ОЗД, РДСП, РУО, училища в които има професионални паралелки, център за работа с деца и др.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Създаване на данни и на нейно основание – профил на нуждите на децата, обект на изследването.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консултиране на случаи на деца в съвместни срещи със специалистите по случая (супервизии).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създаден и апробиран модел за социална работа за деца с проблемно поведение, които се нуждаят от обща подкрепа, без медицински причини, координиран от Община Враца.</a:t>
            </a:r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/>
              <a:t>Изследователски задачи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6649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2023673"/>
            <a:ext cx="9144000" cy="446707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bg-B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Взаимодействието между професионалистите от системите образователна и социална не е ефективно в работата с деца с проблемно поведение и нуждаещи се от обща подкрепа.</a:t>
            </a:r>
            <a:endParaRPr lang="bg-BG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bg-B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Чрез прилагането на целенасочена стратегия и политики на община Враца, като координиращ орган, ще се подобрят резултати на социалната работа с деца с поведенчески проблеми.</a:t>
            </a:r>
            <a:endParaRPr lang="bg-BG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/>
              <a:t>Хипотези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2370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2023673"/>
            <a:ext cx="9144000" cy="4467070"/>
          </a:xfrm>
        </p:spPr>
        <p:txBody>
          <a:bodyPr>
            <a:normAutofit/>
          </a:bodyPr>
          <a:lstStyle/>
          <a:p>
            <a:r>
              <a:rPr lang="bg-BG" sz="2000" dirty="0"/>
              <a:t>Добрата практика в България – Демонстрационен проект за управление на социални услуги на ниво община – Ловеч, Благоевград и Пазарджик</a:t>
            </a:r>
          </a:p>
          <a:p>
            <a:r>
              <a:rPr lang="bg-BG" sz="2000" dirty="0"/>
              <a:t>Алгоритъм за взаимодействие между МОН и МТСП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/>
              <a:t>Какво изследвах и научих досега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745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2023673"/>
            <a:ext cx="9144000" cy="4467070"/>
          </a:xfrm>
        </p:spPr>
        <p:txBody>
          <a:bodyPr>
            <a:normAutofit/>
          </a:bodyPr>
          <a:lstStyle/>
          <a:p>
            <a:endParaRPr lang="bg-BG" dirty="0"/>
          </a:p>
          <a:p>
            <a:pPr>
              <a:lnSpc>
                <a:spcPct val="150000"/>
              </a:lnSpc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за прилагане на модел, създаден на базата на проучване на добри практики, теория и анализ на ситуацията за планиране, координиране и управление на социална работа с деца с проблемно поведение, оценени като нуждаещи се от обща подкрепа, </a:t>
            </a:r>
            <a:r>
              <a:rPr 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модеб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реализира с водещата роля на общината.</a:t>
            </a:r>
          </a:p>
          <a:p>
            <a:endParaRPr lang="bg-BG" dirty="0">
              <a:solidFill>
                <a:srgbClr val="FF0000"/>
              </a:solidFill>
            </a:endParaRPr>
          </a:p>
          <a:p>
            <a:endParaRPr lang="bg-BG" dirty="0">
              <a:solidFill>
                <a:srgbClr val="FF0000"/>
              </a:solidFill>
            </a:endParaRPr>
          </a:p>
          <a:p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/>
              <a:t>Моят принос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387698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663</TotalTime>
  <Words>635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Rossi Simeonova</cp:lastModifiedBy>
  <cp:revision>55</cp:revision>
  <dcterms:created xsi:type="dcterms:W3CDTF">2020-12-01T18:07:36Z</dcterms:created>
  <dcterms:modified xsi:type="dcterms:W3CDTF">2020-12-21T09:06:31Z</dcterms:modified>
</cp:coreProperties>
</file>