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9E6314-5FD0-4404-A6FD-9CBF0EAB485F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74DB96B7-86E9-4CEE-8C06-F8C80B0DCEBD}">
      <dgm:prSet phldrT="[Text]"/>
      <dgm:spPr>
        <a:solidFill>
          <a:srgbClr val="FFC000"/>
        </a:solidFill>
      </dgm:spPr>
      <dgm:t>
        <a:bodyPr/>
        <a:lstStyle/>
        <a:p>
          <a:r>
            <a:rPr lang="bg-BG" dirty="0" smtClean="0"/>
            <a:t>Философски възгледи</a:t>
          </a:r>
          <a:endParaRPr lang="bg-BG" dirty="0"/>
        </a:p>
      </dgm:t>
    </dgm:pt>
    <dgm:pt modelId="{64C7BCEA-A4AF-4CA3-90B7-B4D1306785C4}" type="parTrans" cxnId="{AE1ED58D-2DF3-4711-8D7A-01AD7CF04B8F}">
      <dgm:prSet/>
      <dgm:spPr/>
      <dgm:t>
        <a:bodyPr/>
        <a:lstStyle/>
        <a:p>
          <a:endParaRPr lang="bg-BG"/>
        </a:p>
      </dgm:t>
    </dgm:pt>
    <dgm:pt modelId="{F1A01AF2-371A-4865-86D2-2C8700183289}" type="sibTrans" cxnId="{AE1ED58D-2DF3-4711-8D7A-01AD7CF04B8F}">
      <dgm:prSet/>
      <dgm:spPr/>
      <dgm:t>
        <a:bodyPr/>
        <a:lstStyle/>
        <a:p>
          <a:endParaRPr lang="bg-BG"/>
        </a:p>
      </dgm:t>
    </dgm:pt>
    <dgm:pt modelId="{86FA482F-EC41-4CD8-85EF-209EA1C84FEA}">
      <dgm:prSet phldrT="[Text]"/>
      <dgm:spPr>
        <a:solidFill>
          <a:srgbClr val="002060"/>
        </a:solidFill>
      </dgm:spPr>
      <dgm:t>
        <a:bodyPr/>
        <a:lstStyle/>
        <a:p>
          <a:r>
            <a:rPr lang="bg-BG" dirty="0" smtClean="0"/>
            <a:t>Психологически теории</a:t>
          </a:r>
          <a:endParaRPr lang="bg-BG" dirty="0"/>
        </a:p>
      </dgm:t>
    </dgm:pt>
    <dgm:pt modelId="{16094B88-1D1D-40A8-BDCC-811BECFAC15C}" type="parTrans" cxnId="{293CA5A7-DBA7-4B17-9305-8145F70CDEDA}">
      <dgm:prSet/>
      <dgm:spPr/>
      <dgm:t>
        <a:bodyPr/>
        <a:lstStyle/>
        <a:p>
          <a:endParaRPr lang="bg-BG"/>
        </a:p>
      </dgm:t>
    </dgm:pt>
    <dgm:pt modelId="{E7B73F07-1206-4A73-88BB-9EA939F68E0C}" type="sibTrans" cxnId="{293CA5A7-DBA7-4B17-9305-8145F70CDEDA}">
      <dgm:prSet/>
      <dgm:spPr/>
      <dgm:t>
        <a:bodyPr/>
        <a:lstStyle/>
        <a:p>
          <a:endParaRPr lang="bg-BG"/>
        </a:p>
      </dgm:t>
    </dgm:pt>
    <dgm:pt modelId="{427DE1FD-4581-4800-ADB3-DA785E40CE65}">
      <dgm:prSet phldrT="[Text]"/>
      <dgm:spPr>
        <a:solidFill>
          <a:srgbClr val="FF0000"/>
        </a:solidFill>
      </dgm:spPr>
      <dgm:t>
        <a:bodyPr/>
        <a:lstStyle/>
        <a:p>
          <a:r>
            <a:rPr lang="bg-BG" dirty="0" smtClean="0"/>
            <a:t>Педагогически концепции</a:t>
          </a:r>
          <a:endParaRPr lang="bg-BG" dirty="0"/>
        </a:p>
      </dgm:t>
    </dgm:pt>
    <dgm:pt modelId="{EF7E6E94-9AC1-4FDE-81A6-78C42692CF66}" type="parTrans" cxnId="{95A15DA9-3BD1-406A-B591-9AF3BE3FB350}">
      <dgm:prSet/>
      <dgm:spPr/>
      <dgm:t>
        <a:bodyPr/>
        <a:lstStyle/>
        <a:p>
          <a:endParaRPr lang="bg-BG"/>
        </a:p>
      </dgm:t>
    </dgm:pt>
    <dgm:pt modelId="{F721EDAA-7A52-4E73-B027-ED910649DEA9}" type="sibTrans" cxnId="{95A15DA9-3BD1-406A-B591-9AF3BE3FB350}">
      <dgm:prSet/>
      <dgm:spPr/>
      <dgm:t>
        <a:bodyPr/>
        <a:lstStyle/>
        <a:p>
          <a:endParaRPr lang="bg-BG"/>
        </a:p>
      </dgm:t>
    </dgm:pt>
    <dgm:pt modelId="{44260FC9-1328-4DF7-911A-70AA680D67D7}">
      <dgm:prSet phldrT="[Text]"/>
      <dgm:spPr/>
      <dgm:t>
        <a:bodyPr/>
        <a:lstStyle/>
        <a:p>
          <a:r>
            <a:rPr lang="bg-BG" dirty="0" smtClean="0"/>
            <a:t>Личностна копетентност</a:t>
          </a:r>
          <a:endParaRPr lang="bg-BG" dirty="0"/>
        </a:p>
      </dgm:t>
    </dgm:pt>
    <dgm:pt modelId="{8D079F59-AE28-4BD2-A2D6-4A12E976656E}" type="parTrans" cxnId="{0027E4C9-C0F1-422A-B104-08017C06FD24}">
      <dgm:prSet/>
      <dgm:spPr/>
      <dgm:t>
        <a:bodyPr/>
        <a:lstStyle/>
        <a:p>
          <a:endParaRPr lang="bg-BG"/>
        </a:p>
      </dgm:t>
    </dgm:pt>
    <dgm:pt modelId="{C545FA20-2F9C-46A9-A374-B1C88B210677}" type="sibTrans" cxnId="{0027E4C9-C0F1-422A-B104-08017C06FD24}">
      <dgm:prSet/>
      <dgm:spPr/>
      <dgm:t>
        <a:bodyPr/>
        <a:lstStyle/>
        <a:p>
          <a:endParaRPr lang="bg-BG"/>
        </a:p>
      </dgm:t>
    </dgm:pt>
    <dgm:pt modelId="{89E57BAF-C89F-445D-8FFA-F460B0347F36}" type="pres">
      <dgm:prSet presAssocID="{809E6314-5FD0-4404-A6FD-9CBF0EAB485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CB827EF9-B1AC-497C-B548-73DAE48788EB}" type="pres">
      <dgm:prSet presAssocID="{809E6314-5FD0-4404-A6FD-9CBF0EAB485F}" presName="ellipse" presStyleLbl="trBgShp" presStyleIdx="0" presStyleCnt="1" custLinFactNeighborX="379" custLinFactNeighborY="46581"/>
      <dgm:spPr/>
    </dgm:pt>
    <dgm:pt modelId="{CFAA7C5D-7668-4BC5-909B-D8442BC796DE}" type="pres">
      <dgm:prSet presAssocID="{809E6314-5FD0-4404-A6FD-9CBF0EAB485F}" presName="arrow1" presStyleLbl="fgShp" presStyleIdx="0" presStyleCnt="1"/>
      <dgm:spPr/>
    </dgm:pt>
    <dgm:pt modelId="{15F0AD93-2774-41F8-B986-F46B10720A7E}" type="pres">
      <dgm:prSet presAssocID="{809E6314-5FD0-4404-A6FD-9CBF0EAB485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74DF1EF-D178-42CE-976C-5D2686E8B2BC}" type="pres">
      <dgm:prSet presAssocID="{86FA482F-EC41-4CD8-85EF-209EA1C84FEA}" presName="item1" presStyleLbl="node1" presStyleIdx="0" presStyleCnt="3" custLinFactNeighborX="-9567" custLinFactNeighborY="-2344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0E2942E-97B6-4340-ACE7-A1F560C6C50F}" type="pres">
      <dgm:prSet presAssocID="{427DE1FD-4581-4800-ADB3-DA785E40CE65}" presName="item2" presStyleLbl="node1" presStyleIdx="1" presStyleCnt="3" custLinFactNeighborX="-26901" custLinFactNeighborY="2818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DE96F3E-C8FE-48C1-A3BB-64098A223286}" type="pres">
      <dgm:prSet presAssocID="{44260FC9-1328-4DF7-911A-70AA680D67D7}" presName="item3" presStyleLbl="node1" presStyleIdx="2" presStyleCnt="3" custLinFactNeighborX="43977" custLinFactNeighborY="4768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DB24F96-01A3-46EB-B466-DFDA253896CC}" type="pres">
      <dgm:prSet presAssocID="{809E6314-5FD0-4404-A6FD-9CBF0EAB485F}" presName="funnel" presStyleLbl="trAlignAcc1" presStyleIdx="0" presStyleCnt="1" custLinFactNeighborX="-376" custLinFactNeighborY="19784"/>
      <dgm:spPr>
        <a:solidFill>
          <a:srgbClr val="00B050">
            <a:alpha val="40000"/>
          </a:srgbClr>
        </a:solidFill>
        <a:ln>
          <a:solidFill>
            <a:srgbClr val="00B0F0"/>
          </a:solidFill>
        </a:ln>
      </dgm:spPr>
      <dgm:t>
        <a:bodyPr/>
        <a:lstStyle/>
        <a:p>
          <a:endParaRPr lang="bg-BG"/>
        </a:p>
      </dgm:t>
    </dgm:pt>
  </dgm:ptLst>
  <dgm:cxnLst>
    <dgm:cxn modelId="{A30A1392-5831-4AC2-8A51-28469F73B269}" type="presOf" srcId="{809E6314-5FD0-4404-A6FD-9CBF0EAB485F}" destId="{89E57BAF-C89F-445D-8FFA-F460B0347F36}" srcOrd="0" destOrd="0" presId="urn:microsoft.com/office/officeart/2005/8/layout/funnel1"/>
    <dgm:cxn modelId="{A17FBE6C-A705-4949-8D26-AE8867BF268C}" type="presOf" srcId="{74DB96B7-86E9-4CEE-8C06-F8C80B0DCEBD}" destId="{1DE96F3E-C8FE-48C1-A3BB-64098A223286}" srcOrd="0" destOrd="0" presId="urn:microsoft.com/office/officeart/2005/8/layout/funnel1"/>
    <dgm:cxn modelId="{293CA5A7-DBA7-4B17-9305-8145F70CDEDA}" srcId="{809E6314-5FD0-4404-A6FD-9CBF0EAB485F}" destId="{86FA482F-EC41-4CD8-85EF-209EA1C84FEA}" srcOrd="1" destOrd="0" parTransId="{16094B88-1D1D-40A8-BDCC-811BECFAC15C}" sibTransId="{E7B73F07-1206-4A73-88BB-9EA939F68E0C}"/>
    <dgm:cxn modelId="{95A15DA9-3BD1-406A-B591-9AF3BE3FB350}" srcId="{809E6314-5FD0-4404-A6FD-9CBF0EAB485F}" destId="{427DE1FD-4581-4800-ADB3-DA785E40CE65}" srcOrd="2" destOrd="0" parTransId="{EF7E6E94-9AC1-4FDE-81A6-78C42692CF66}" sibTransId="{F721EDAA-7A52-4E73-B027-ED910649DEA9}"/>
    <dgm:cxn modelId="{2C4290D5-A2B7-4456-9904-62A8548E478F}" type="presOf" srcId="{427DE1FD-4581-4800-ADB3-DA785E40CE65}" destId="{D74DF1EF-D178-42CE-976C-5D2686E8B2BC}" srcOrd="0" destOrd="0" presId="urn:microsoft.com/office/officeart/2005/8/layout/funnel1"/>
    <dgm:cxn modelId="{AC81F51F-2075-412D-86E6-19D21E8744ED}" type="presOf" srcId="{86FA482F-EC41-4CD8-85EF-209EA1C84FEA}" destId="{E0E2942E-97B6-4340-ACE7-A1F560C6C50F}" srcOrd="0" destOrd="0" presId="urn:microsoft.com/office/officeart/2005/8/layout/funnel1"/>
    <dgm:cxn modelId="{0027E4C9-C0F1-422A-B104-08017C06FD24}" srcId="{809E6314-5FD0-4404-A6FD-9CBF0EAB485F}" destId="{44260FC9-1328-4DF7-911A-70AA680D67D7}" srcOrd="3" destOrd="0" parTransId="{8D079F59-AE28-4BD2-A2D6-4A12E976656E}" sibTransId="{C545FA20-2F9C-46A9-A374-B1C88B210677}"/>
    <dgm:cxn modelId="{4F3B79EC-A209-449E-92CF-8C3A6F5F011E}" type="presOf" srcId="{44260FC9-1328-4DF7-911A-70AA680D67D7}" destId="{15F0AD93-2774-41F8-B986-F46B10720A7E}" srcOrd="0" destOrd="0" presId="urn:microsoft.com/office/officeart/2005/8/layout/funnel1"/>
    <dgm:cxn modelId="{AE1ED58D-2DF3-4711-8D7A-01AD7CF04B8F}" srcId="{809E6314-5FD0-4404-A6FD-9CBF0EAB485F}" destId="{74DB96B7-86E9-4CEE-8C06-F8C80B0DCEBD}" srcOrd="0" destOrd="0" parTransId="{64C7BCEA-A4AF-4CA3-90B7-B4D1306785C4}" sibTransId="{F1A01AF2-371A-4865-86D2-2C8700183289}"/>
    <dgm:cxn modelId="{2F4CCBC7-1327-4E07-A31F-82A54D99B619}" type="presParOf" srcId="{89E57BAF-C89F-445D-8FFA-F460B0347F36}" destId="{CB827EF9-B1AC-497C-B548-73DAE48788EB}" srcOrd="0" destOrd="0" presId="urn:microsoft.com/office/officeart/2005/8/layout/funnel1"/>
    <dgm:cxn modelId="{D6C95C37-CCE5-4AF4-8A7B-C2D366D7519D}" type="presParOf" srcId="{89E57BAF-C89F-445D-8FFA-F460B0347F36}" destId="{CFAA7C5D-7668-4BC5-909B-D8442BC796DE}" srcOrd="1" destOrd="0" presId="urn:microsoft.com/office/officeart/2005/8/layout/funnel1"/>
    <dgm:cxn modelId="{5C608A8E-BB22-44B1-AC2B-71180C11550E}" type="presParOf" srcId="{89E57BAF-C89F-445D-8FFA-F460B0347F36}" destId="{15F0AD93-2774-41F8-B986-F46B10720A7E}" srcOrd="2" destOrd="0" presId="urn:microsoft.com/office/officeart/2005/8/layout/funnel1"/>
    <dgm:cxn modelId="{DE602BA2-5508-4614-83E9-5D678A2FEB74}" type="presParOf" srcId="{89E57BAF-C89F-445D-8FFA-F460B0347F36}" destId="{D74DF1EF-D178-42CE-976C-5D2686E8B2BC}" srcOrd="3" destOrd="0" presId="urn:microsoft.com/office/officeart/2005/8/layout/funnel1"/>
    <dgm:cxn modelId="{F7AC3301-D06A-4CEB-980D-C75875AAF0EE}" type="presParOf" srcId="{89E57BAF-C89F-445D-8FFA-F460B0347F36}" destId="{E0E2942E-97B6-4340-ACE7-A1F560C6C50F}" srcOrd="4" destOrd="0" presId="urn:microsoft.com/office/officeart/2005/8/layout/funnel1"/>
    <dgm:cxn modelId="{CBAA7EC4-3ADC-48C0-9E4F-D5ED261AC9C8}" type="presParOf" srcId="{89E57BAF-C89F-445D-8FFA-F460B0347F36}" destId="{1DE96F3E-C8FE-48C1-A3BB-64098A223286}" srcOrd="5" destOrd="0" presId="urn:microsoft.com/office/officeart/2005/8/layout/funnel1"/>
    <dgm:cxn modelId="{88E4A8C8-0B2E-4AA4-B389-F40A5DEC7605}" type="presParOf" srcId="{89E57BAF-C89F-445D-8FFA-F460B0347F36}" destId="{5DB24F96-01A3-46EB-B466-DFDA253896C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4153F3-FA0D-48BB-985C-13CAEA0C25B7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4A407F74-ABF7-47E1-BBF8-016145FA7F5A}">
      <dgm:prSet phldrT="[Text]" custT="1"/>
      <dgm:spPr>
        <a:solidFill>
          <a:srgbClr val="FF0000"/>
        </a:solidFill>
      </dgm:spPr>
      <dgm:t>
        <a:bodyPr/>
        <a:lstStyle/>
        <a:p>
          <a:r>
            <a:rPr lang="bg-BG" sz="1600" dirty="0" smtClean="0"/>
            <a:t>Самопознание</a:t>
          </a:r>
          <a:endParaRPr lang="bg-BG" sz="1600" dirty="0"/>
        </a:p>
      </dgm:t>
    </dgm:pt>
    <dgm:pt modelId="{5CDEEF5B-5C96-4BD0-A362-A743EB9ED034}" type="parTrans" cxnId="{341D384D-9922-422E-9340-BC7DD066FD32}">
      <dgm:prSet/>
      <dgm:spPr/>
      <dgm:t>
        <a:bodyPr/>
        <a:lstStyle/>
        <a:p>
          <a:endParaRPr lang="bg-BG"/>
        </a:p>
      </dgm:t>
    </dgm:pt>
    <dgm:pt modelId="{0B10B0EA-111F-442A-BDFD-0DA6E368627B}" type="sibTrans" cxnId="{341D384D-9922-422E-9340-BC7DD066FD32}">
      <dgm:prSet/>
      <dgm:spPr/>
      <dgm:t>
        <a:bodyPr/>
        <a:lstStyle/>
        <a:p>
          <a:endParaRPr lang="bg-BG"/>
        </a:p>
      </dgm:t>
    </dgm:pt>
    <dgm:pt modelId="{9014FFAB-FEF7-41CD-8BB5-E41DB9474B31}">
      <dgm:prSet phldrT="[Text]" custT="1"/>
      <dgm:spPr>
        <a:solidFill>
          <a:srgbClr val="FFC000"/>
        </a:solidFill>
      </dgm:spPr>
      <dgm:t>
        <a:bodyPr/>
        <a:lstStyle/>
        <a:p>
          <a:r>
            <a:rPr lang="bg-BG" sz="1600" dirty="0" smtClean="0"/>
            <a:t>Самоотношение</a:t>
          </a:r>
          <a:endParaRPr lang="bg-BG" sz="1600" dirty="0"/>
        </a:p>
      </dgm:t>
    </dgm:pt>
    <dgm:pt modelId="{4B8A4749-C0B1-4E8B-A5F2-9D7271A1BC75}" type="parTrans" cxnId="{EB2D0543-3A5D-4E83-B950-711BDC9E3FB9}">
      <dgm:prSet/>
      <dgm:spPr/>
      <dgm:t>
        <a:bodyPr/>
        <a:lstStyle/>
        <a:p>
          <a:endParaRPr lang="bg-BG"/>
        </a:p>
      </dgm:t>
    </dgm:pt>
    <dgm:pt modelId="{A684F558-B6C2-4005-BB06-414338B7A3D8}" type="sibTrans" cxnId="{EB2D0543-3A5D-4E83-B950-711BDC9E3FB9}">
      <dgm:prSet/>
      <dgm:spPr/>
      <dgm:t>
        <a:bodyPr/>
        <a:lstStyle/>
        <a:p>
          <a:endParaRPr lang="bg-BG"/>
        </a:p>
      </dgm:t>
    </dgm:pt>
    <dgm:pt modelId="{56355885-FE3A-4EDD-A744-529351B90BFB}">
      <dgm:prSet phldrT="[Text]" custT="1"/>
      <dgm:spPr>
        <a:solidFill>
          <a:srgbClr val="92D050"/>
        </a:solidFill>
      </dgm:spPr>
      <dgm:t>
        <a:bodyPr/>
        <a:lstStyle/>
        <a:p>
          <a:r>
            <a:rPr lang="bg-BG" sz="1400" dirty="0" smtClean="0">
              <a:cs typeface="Aharoni" pitchFamily="2" charset="-79"/>
            </a:rPr>
            <a:t>самооценка</a:t>
          </a:r>
          <a:endParaRPr lang="bg-BG" sz="1400" dirty="0">
            <a:cs typeface="Aharoni" pitchFamily="2" charset="-79"/>
          </a:endParaRPr>
        </a:p>
      </dgm:t>
    </dgm:pt>
    <dgm:pt modelId="{EAAACD92-9A5D-4E5B-83D6-BB945E88C133}" type="parTrans" cxnId="{7336201B-78E9-4AA8-A990-BED616DBA5AC}">
      <dgm:prSet/>
      <dgm:spPr/>
      <dgm:t>
        <a:bodyPr/>
        <a:lstStyle/>
        <a:p>
          <a:endParaRPr lang="bg-BG"/>
        </a:p>
      </dgm:t>
    </dgm:pt>
    <dgm:pt modelId="{8F70C478-929F-4159-A087-B7EDBD665639}" type="sibTrans" cxnId="{7336201B-78E9-4AA8-A990-BED616DBA5AC}">
      <dgm:prSet/>
      <dgm:spPr/>
      <dgm:t>
        <a:bodyPr/>
        <a:lstStyle/>
        <a:p>
          <a:endParaRPr lang="bg-BG"/>
        </a:p>
      </dgm:t>
    </dgm:pt>
    <dgm:pt modelId="{7FC29C4E-4364-4F40-8DF8-039479FCACB2}">
      <dgm:prSet phldrT="[Text]"/>
      <dgm:spPr>
        <a:solidFill>
          <a:srgbClr val="00B050"/>
        </a:solidFill>
      </dgm:spPr>
      <dgm:t>
        <a:bodyPr/>
        <a:lstStyle/>
        <a:p>
          <a:r>
            <a:rPr lang="bg-BG" dirty="0" smtClean="0"/>
            <a:t>Самореализация</a:t>
          </a:r>
          <a:endParaRPr lang="bg-BG" dirty="0"/>
        </a:p>
      </dgm:t>
    </dgm:pt>
    <dgm:pt modelId="{4AFCCC7B-615D-4BDC-AB46-E78CB2378A34}" type="parTrans" cxnId="{CD636464-FF24-44BC-9FDA-67A944B1CA4C}">
      <dgm:prSet/>
      <dgm:spPr/>
      <dgm:t>
        <a:bodyPr/>
        <a:lstStyle/>
        <a:p>
          <a:endParaRPr lang="bg-BG"/>
        </a:p>
      </dgm:t>
    </dgm:pt>
    <dgm:pt modelId="{BB47F614-10E9-4000-AA28-708769F5C5AC}" type="sibTrans" cxnId="{CD636464-FF24-44BC-9FDA-67A944B1CA4C}">
      <dgm:prSet/>
      <dgm:spPr/>
      <dgm:t>
        <a:bodyPr/>
        <a:lstStyle/>
        <a:p>
          <a:endParaRPr lang="bg-BG"/>
        </a:p>
      </dgm:t>
    </dgm:pt>
    <dgm:pt modelId="{3357F4DF-A3CB-46EA-B309-A18535F5C838}">
      <dgm:prSet phldrT="[Text]" custT="1"/>
      <dgm:spPr>
        <a:solidFill>
          <a:srgbClr val="00B0F0"/>
        </a:solidFill>
      </dgm:spPr>
      <dgm:t>
        <a:bodyPr/>
        <a:lstStyle/>
        <a:p>
          <a:r>
            <a:rPr lang="bg-BG" sz="1600" dirty="0" smtClean="0"/>
            <a:t>Самоанализ</a:t>
          </a:r>
          <a:endParaRPr lang="bg-BG" sz="1600" dirty="0"/>
        </a:p>
      </dgm:t>
    </dgm:pt>
    <dgm:pt modelId="{051B9CAD-9BCD-4950-B7A1-4660B9CBD619}" type="parTrans" cxnId="{C516B775-A345-4987-96C0-72892CCE7D9B}">
      <dgm:prSet/>
      <dgm:spPr/>
      <dgm:t>
        <a:bodyPr/>
        <a:lstStyle/>
        <a:p>
          <a:endParaRPr lang="bg-BG"/>
        </a:p>
      </dgm:t>
    </dgm:pt>
    <dgm:pt modelId="{5646768D-E0F5-46F5-87A3-D71026519608}" type="sibTrans" cxnId="{C516B775-A345-4987-96C0-72892CCE7D9B}">
      <dgm:prSet/>
      <dgm:spPr/>
      <dgm:t>
        <a:bodyPr/>
        <a:lstStyle/>
        <a:p>
          <a:endParaRPr lang="bg-BG"/>
        </a:p>
      </dgm:t>
    </dgm:pt>
    <dgm:pt modelId="{42DCE8FB-F75D-4B98-9F9D-555652B495B1}">
      <dgm:prSet phldrT="[Text]" custT="1"/>
      <dgm:spPr>
        <a:solidFill>
          <a:srgbClr val="002060"/>
        </a:solidFill>
      </dgm:spPr>
      <dgm:t>
        <a:bodyPr/>
        <a:lstStyle/>
        <a:p>
          <a:r>
            <a:rPr lang="bg-BG" sz="1600" dirty="0" smtClean="0"/>
            <a:t>саморегулация</a:t>
          </a:r>
          <a:endParaRPr lang="bg-BG" sz="1600" dirty="0"/>
        </a:p>
      </dgm:t>
    </dgm:pt>
    <dgm:pt modelId="{6C296030-FEA9-4EEB-B3B0-A02F0019F96E}" type="parTrans" cxnId="{D930DD9A-95C1-48B5-87F2-3ED118B9CFF6}">
      <dgm:prSet/>
      <dgm:spPr/>
      <dgm:t>
        <a:bodyPr/>
        <a:lstStyle/>
        <a:p>
          <a:endParaRPr lang="bg-BG"/>
        </a:p>
      </dgm:t>
    </dgm:pt>
    <dgm:pt modelId="{6267989D-E3C1-4D51-A3CF-82A12BDAFC6A}" type="sibTrans" cxnId="{D930DD9A-95C1-48B5-87F2-3ED118B9CFF6}">
      <dgm:prSet/>
      <dgm:spPr/>
      <dgm:t>
        <a:bodyPr/>
        <a:lstStyle/>
        <a:p>
          <a:endParaRPr lang="bg-BG"/>
        </a:p>
      </dgm:t>
    </dgm:pt>
    <dgm:pt modelId="{E211C743-5045-423C-9712-DF8F13278225}">
      <dgm:prSet phldrT="[Text]" custT="1"/>
      <dgm:spPr>
        <a:solidFill>
          <a:srgbClr val="7030A0"/>
        </a:solidFill>
      </dgm:spPr>
      <dgm:t>
        <a:bodyPr/>
        <a:lstStyle/>
        <a:p>
          <a:r>
            <a:rPr lang="bg-BG" sz="1600" dirty="0" smtClean="0"/>
            <a:t>самоактуализация</a:t>
          </a:r>
          <a:endParaRPr lang="bg-BG" sz="1600" dirty="0"/>
        </a:p>
      </dgm:t>
    </dgm:pt>
    <dgm:pt modelId="{B6229CF9-4976-42F2-B6BA-2CF5EC437061}" type="parTrans" cxnId="{E74884F5-F84D-4AF3-B67D-F73BA48B6750}">
      <dgm:prSet/>
      <dgm:spPr/>
      <dgm:t>
        <a:bodyPr/>
        <a:lstStyle/>
        <a:p>
          <a:endParaRPr lang="bg-BG"/>
        </a:p>
      </dgm:t>
    </dgm:pt>
    <dgm:pt modelId="{84F5899C-403E-4E12-84D7-9DE4CD296A5E}" type="sibTrans" cxnId="{E74884F5-F84D-4AF3-B67D-F73BA48B6750}">
      <dgm:prSet/>
      <dgm:spPr/>
      <dgm:t>
        <a:bodyPr/>
        <a:lstStyle/>
        <a:p>
          <a:endParaRPr lang="bg-BG"/>
        </a:p>
      </dgm:t>
    </dgm:pt>
    <dgm:pt modelId="{85A2E090-C4E0-48B7-9BE4-CC5484FF5943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bg-BG" sz="1600" dirty="0" smtClean="0"/>
            <a:t>Самоусъвършенстване</a:t>
          </a:r>
          <a:endParaRPr lang="bg-BG" sz="1600" dirty="0"/>
        </a:p>
      </dgm:t>
    </dgm:pt>
    <dgm:pt modelId="{6A848AB4-4697-469F-B6EF-8AAF7A3BB577}" type="parTrans" cxnId="{07A1B10B-E2B8-4151-A33E-3F7437A132DE}">
      <dgm:prSet/>
      <dgm:spPr/>
      <dgm:t>
        <a:bodyPr/>
        <a:lstStyle/>
        <a:p>
          <a:endParaRPr lang="bg-BG"/>
        </a:p>
      </dgm:t>
    </dgm:pt>
    <dgm:pt modelId="{5A8DB609-ED46-42F0-8EDC-EFBDE0586F7C}" type="sibTrans" cxnId="{07A1B10B-E2B8-4151-A33E-3F7437A132DE}">
      <dgm:prSet/>
      <dgm:spPr/>
      <dgm:t>
        <a:bodyPr/>
        <a:lstStyle/>
        <a:p>
          <a:endParaRPr lang="bg-BG"/>
        </a:p>
      </dgm:t>
    </dgm:pt>
    <dgm:pt modelId="{164C323F-61B2-4C88-BCD9-41D63AF6A886}" type="pres">
      <dgm:prSet presAssocID="{6D4153F3-FA0D-48BB-985C-13CAEA0C25B7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bg-BG"/>
        </a:p>
      </dgm:t>
    </dgm:pt>
    <dgm:pt modelId="{4E0171F2-D748-4F75-9998-4D9EBB5B471D}" type="pres">
      <dgm:prSet presAssocID="{4A407F74-ABF7-47E1-BBF8-016145FA7F5A}" presName="firstNode" presStyleLbl="node1" presStyleIdx="0" presStyleCnt="8" custScaleX="145784" custLinFactNeighborX="7658" custLinFactNeighborY="500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5D2717A-E4DE-425A-8E34-243F3FF23D0A}" type="pres">
      <dgm:prSet presAssocID="{0B10B0EA-111F-442A-BDFD-0DA6E368627B}" presName="sibTrans" presStyleLbl="sibTrans2D1" presStyleIdx="0" presStyleCnt="7"/>
      <dgm:spPr/>
      <dgm:t>
        <a:bodyPr/>
        <a:lstStyle/>
        <a:p>
          <a:endParaRPr lang="bg-BG"/>
        </a:p>
      </dgm:t>
    </dgm:pt>
    <dgm:pt modelId="{FF767920-7384-4662-A763-4D21898588B5}" type="pres">
      <dgm:prSet presAssocID="{9014FFAB-FEF7-41CD-8BB5-E41DB9474B31}" presName="middleNode" presStyleCnt="0"/>
      <dgm:spPr/>
    </dgm:pt>
    <dgm:pt modelId="{5FC21A60-9145-46F9-8AC6-1A3CDB53803A}" type="pres">
      <dgm:prSet presAssocID="{9014FFAB-FEF7-41CD-8BB5-E41DB9474B31}" presName="padding" presStyleLbl="node1" presStyleIdx="0" presStyleCnt="8"/>
      <dgm:spPr/>
    </dgm:pt>
    <dgm:pt modelId="{5C293977-D4A5-4F6A-85CE-838ADC56675D}" type="pres">
      <dgm:prSet presAssocID="{9014FFAB-FEF7-41CD-8BB5-E41DB9474B31}" presName="shape" presStyleLbl="node1" presStyleIdx="1" presStyleCnt="8" custScaleX="215091" custScaleY="178256" custLinFactNeighborX="-16633" custLinFactNeighborY="866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6351D3D-52E7-4E13-B5BB-1FA14296D9AB}" type="pres">
      <dgm:prSet presAssocID="{A684F558-B6C2-4005-BB06-414338B7A3D8}" presName="sibTrans" presStyleLbl="sibTrans2D1" presStyleIdx="1" presStyleCnt="7"/>
      <dgm:spPr/>
      <dgm:t>
        <a:bodyPr/>
        <a:lstStyle/>
        <a:p>
          <a:endParaRPr lang="bg-BG"/>
        </a:p>
      </dgm:t>
    </dgm:pt>
    <dgm:pt modelId="{5973D60A-FF0E-45AA-8BA5-9851827565AD}" type="pres">
      <dgm:prSet presAssocID="{56355885-FE3A-4EDD-A744-529351B90BFB}" presName="middleNode" presStyleCnt="0"/>
      <dgm:spPr/>
    </dgm:pt>
    <dgm:pt modelId="{221F2DF8-767E-4D86-9E68-2A67D173466B}" type="pres">
      <dgm:prSet presAssocID="{56355885-FE3A-4EDD-A744-529351B90BFB}" presName="padding" presStyleLbl="node1" presStyleIdx="1" presStyleCnt="8"/>
      <dgm:spPr/>
    </dgm:pt>
    <dgm:pt modelId="{C6445136-A0DC-4265-BE6E-E4174CFFEEDE}" type="pres">
      <dgm:prSet presAssocID="{56355885-FE3A-4EDD-A744-529351B90BFB}" presName="shape" presStyleLbl="node1" presStyleIdx="2" presStyleCnt="8" custScaleX="188387" custScaleY="164555" custLinFactNeighborX="18166" custLinFactNeighborY="-946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0458578-0EC6-460A-8BBA-8D4A19B9CD6F}" type="pres">
      <dgm:prSet presAssocID="{8F70C478-929F-4159-A087-B7EDBD665639}" presName="sibTrans" presStyleLbl="sibTrans2D1" presStyleIdx="2" presStyleCnt="7"/>
      <dgm:spPr/>
      <dgm:t>
        <a:bodyPr/>
        <a:lstStyle/>
        <a:p>
          <a:endParaRPr lang="bg-BG"/>
        </a:p>
      </dgm:t>
    </dgm:pt>
    <dgm:pt modelId="{1CE61C5C-7657-4E95-8305-51808E4112DA}" type="pres">
      <dgm:prSet presAssocID="{7FC29C4E-4364-4F40-8DF8-039479FCACB2}" presName="middleNode" presStyleCnt="0"/>
      <dgm:spPr/>
    </dgm:pt>
    <dgm:pt modelId="{E36AFD2B-1CD7-4DBF-8C20-F3CD8D64FE87}" type="pres">
      <dgm:prSet presAssocID="{7FC29C4E-4364-4F40-8DF8-039479FCACB2}" presName="padding" presStyleLbl="node1" presStyleIdx="2" presStyleCnt="8"/>
      <dgm:spPr/>
    </dgm:pt>
    <dgm:pt modelId="{679665BD-3CD6-4EE3-92C3-2DBDEEB24DD0}" type="pres">
      <dgm:prSet presAssocID="{7FC29C4E-4364-4F40-8DF8-039479FCACB2}" presName="shape" presStyleLbl="node1" presStyleIdx="3" presStyleCnt="8" custScaleX="203878" custScaleY="184104" custLinFactNeighborX="21814" custLinFactNeighborY="-2823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9F0B49E-4260-406E-9F8E-E2950C00CA28}" type="pres">
      <dgm:prSet presAssocID="{BB47F614-10E9-4000-AA28-708769F5C5AC}" presName="sibTrans" presStyleLbl="sibTrans2D1" presStyleIdx="3" presStyleCnt="7"/>
      <dgm:spPr/>
      <dgm:t>
        <a:bodyPr/>
        <a:lstStyle/>
        <a:p>
          <a:endParaRPr lang="bg-BG"/>
        </a:p>
      </dgm:t>
    </dgm:pt>
    <dgm:pt modelId="{B6596836-5BBE-4CA7-A1D9-5F7F123A5FAA}" type="pres">
      <dgm:prSet presAssocID="{3357F4DF-A3CB-46EA-B309-A18535F5C838}" presName="middleNode" presStyleCnt="0"/>
      <dgm:spPr/>
    </dgm:pt>
    <dgm:pt modelId="{E6263F87-4746-4D2E-95B8-756F56889987}" type="pres">
      <dgm:prSet presAssocID="{3357F4DF-A3CB-46EA-B309-A18535F5C838}" presName="padding" presStyleLbl="node1" presStyleIdx="3" presStyleCnt="8"/>
      <dgm:spPr/>
    </dgm:pt>
    <dgm:pt modelId="{6FF9504E-293B-4AB9-AF31-BA4FF6A93F02}" type="pres">
      <dgm:prSet presAssocID="{3357F4DF-A3CB-46EA-B309-A18535F5C838}" presName="shape" presStyleLbl="node1" presStyleIdx="4" presStyleCnt="8" custScaleX="170714" custScaleY="167089" custLinFactNeighborX="-25450" custLinFactNeighborY="-1983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B6CB6AB-A0AD-4570-82A0-A947C87A7C86}" type="pres">
      <dgm:prSet presAssocID="{5646768D-E0F5-46F5-87A3-D71026519608}" presName="sibTrans" presStyleLbl="sibTrans2D1" presStyleIdx="4" presStyleCnt="7"/>
      <dgm:spPr/>
      <dgm:t>
        <a:bodyPr/>
        <a:lstStyle/>
        <a:p>
          <a:endParaRPr lang="bg-BG"/>
        </a:p>
      </dgm:t>
    </dgm:pt>
    <dgm:pt modelId="{52EC644F-53A9-4835-9641-15E26E8CAF63}" type="pres">
      <dgm:prSet presAssocID="{42DCE8FB-F75D-4B98-9F9D-555652B495B1}" presName="middleNode" presStyleCnt="0"/>
      <dgm:spPr/>
    </dgm:pt>
    <dgm:pt modelId="{B465670D-5B1A-4661-8E06-5D34A8278FB5}" type="pres">
      <dgm:prSet presAssocID="{42DCE8FB-F75D-4B98-9F9D-555652B495B1}" presName="padding" presStyleLbl="node1" presStyleIdx="4" presStyleCnt="8"/>
      <dgm:spPr/>
    </dgm:pt>
    <dgm:pt modelId="{CE37C5CD-87F4-4AE6-8EB8-24DDBB19DB17}" type="pres">
      <dgm:prSet presAssocID="{42DCE8FB-F75D-4B98-9F9D-555652B495B1}" presName="shape" presStyleLbl="node1" presStyleIdx="5" presStyleCnt="8" custScaleX="204554" custScaleY="177208" custLinFactNeighborX="89795" custLinFactNeighborY="836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838D44F-884C-4F5C-8648-2E344E17BDAC}" type="pres">
      <dgm:prSet presAssocID="{6267989D-E3C1-4D51-A3CF-82A12BDAFC6A}" presName="sibTrans" presStyleLbl="sibTrans2D1" presStyleIdx="5" presStyleCnt="7" custLinFactNeighborX="78381" custLinFactNeighborY="-16748"/>
      <dgm:spPr/>
      <dgm:t>
        <a:bodyPr/>
        <a:lstStyle/>
        <a:p>
          <a:endParaRPr lang="bg-BG"/>
        </a:p>
      </dgm:t>
    </dgm:pt>
    <dgm:pt modelId="{8F9FEF4B-BB84-4128-8A83-77E303432BC6}" type="pres">
      <dgm:prSet presAssocID="{E211C743-5045-423C-9712-DF8F13278225}" presName="middleNode" presStyleCnt="0"/>
      <dgm:spPr/>
    </dgm:pt>
    <dgm:pt modelId="{7F26F9CC-9DC3-4FF1-B806-E107CC15F4C8}" type="pres">
      <dgm:prSet presAssocID="{E211C743-5045-423C-9712-DF8F13278225}" presName="padding" presStyleLbl="node1" presStyleIdx="5" presStyleCnt="8"/>
      <dgm:spPr/>
    </dgm:pt>
    <dgm:pt modelId="{EA3069FE-BB46-41BA-BC2E-04C7D19CDC3D}" type="pres">
      <dgm:prSet presAssocID="{E211C743-5045-423C-9712-DF8F13278225}" presName="shape" presStyleLbl="node1" presStyleIdx="6" presStyleCnt="8" custScaleX="248325" custScaleY="218358" custLinFactY="23121" custLinFactNeighborX="19096" custLinFactNeighborY="1000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2A9992E-B2F2-483E-94FF-8859507CCDF2}" type="pres">
      <dgm:prSet presAssocID="{84F5899C-403E-4E12-84D7-9DE4CD296A5E}" presName="sibTrans" presStyleLbl="sibTrans2D1" presStyleIdx="6" presStyleCnt="7" custAng="173044" custLinFactNeighborX="29186" custLinFactNeighborY="15190"/>
      <dgm:spPr/>
      <dgm:t>
        <a:bodyPr/>
        <a:lstStyle/>
        <a:p>
          <a:endParaRPr lang="bg-BG"/>
        </a:p>
      </dgm:t>
    </dgm:pt>
    <dgm:pt modelId="{22F20647-5E1E-420C-A4E0-DA136639A3F1}" type="pres">
      <dgm:prSet presAssocID="{85A2E090-C4E0-48B7-9BE4-CC5484FF5943}" presName="lastNode" presStyleLbl="node1" presStyleIdx="7" presStyleCnt="8" custScaleX="153956" custScaleY="148953" custLinFactNeighborX="11740" custLinFactNeighborY="9803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C516B775-A345-4987-96C0-72892CCE7D9B}" srcId="{6D4153F3-FA0D-48BB-985C-13CAEA0C25B7}" destId="{3357F4DF-A3CB-46EA-B309-A18535F5C838}" srcOrd="4" destOrd="0" parTransId="{051B9CAD-9BCD-4950-B7A1-4660B9CBD619}" sibTransId="{5646768D-E0F5-46F5-87A3-D71026519608}"/>
    <dgm:cxn modelId="{E74884F5-F84D-4AF3-B67D-F73BA48B6750}" srcId="{6D4153F3-FA0D-48BB-985C-13CAEA0C25B7}" destId="{E211C743-5045-423C-9712-DF8F13278225}" srcOrd="6" destOrd="0" parTransId="{B6229CF9-4976-42F2-B6BA-2CF5EC437061}" sibTransId="{84F5899C-403E-4E12-84D7-9DE4CD296A5E}"/>
    <dgm:cxn modelId="{EB2D0543-3A5D-4E83-B950-711BDC9E3FB9}" srcId="{6D4153F3-FA0D-48BB-985C-13CAEA0C25B7}" destId="{9014FFAB-FEF7-41CD-8BB5-E41DB9474B31}" srcOrd="1" destOrd="0" parTransId="{4B8A4749-C0B1-4E8B-A5F2-9D7271A1BC75}" sibTransId="{A684F558-B6C2-4005-BB06-414338B7A3D8}"/>
    <dgm:cxn modelId="{CD636464-FF24-44BC-9FDA-67A944B1CA4C}" srcId="{6D4153F3-FA0D-48BB-985C-13CAEA0C25B7}" destId="{7FC29C4E-4364-4F40-8DF8-039479FCACB2}" srcOrd="3" destOrd="0" parTransId="{4AFCCC7B-615D-4BDC-AB46-E78CB2378A34}" sibTransId="{BB47F614-10E9-4000-AA28-708769F5C5AC}"/>
    <dgm:cxn modelId="{EE0041F6-ABA9-453C-9F5E-708CD834087F}" type="presOf" srcId="{A684F558-B6C2-4005-BB06-414338B7A3D8}" destId="{A6351D3D-52E7-4E13-B5BB-1FA14296D9AB}" srcOrd="0" destOrd="0" presId="urn:microsoft.com/office/officeart/2005/8/layout/bProcess2"/>
    <dgm:cxn modelId="{3C69DE29-52D0-4C8C-87D3-796DB20FCB10}" type="presOf" srcId="{3357F4DF-A3CB-46EA-B309-A18535F5C838}" destId="{6FF9504E-293B-4AB9-AF31-BA4FF6A93F02}" srcOrd="0" destOrd="0" presId="urn:microsoft.com/office/officeart/2005/8/layout/bProcess2"/>
    <dgm:cxn modelId="{8B5589FC-1701-43CE-B1CE-F16406C6B186}" type="presOf" srcId="{8F70C478-929F-4159-A087-B7EDBD665639}" destId="{60458578-0EC6-460A-8BBA-8D4A19B9CD6F}" srcOrd="0" destOrd="0" presId="urn:microsoft.com/office/officeart/2005/8/layout/bProcess2"/>
    <dgm:cxn modelId="{9B8700FB-FF5B-4FBB-9B62-A8CD82E6D98B}" type="presOf" srcId="{9014FFAB-FEF7-41CD-8BB5-E41DB9474B31}" destId="{5C293977-D4A5-4F6A-85CE-838ADC56675D}" srcOrd="0" destOrd="0" presId="urn:microsoft.com/office/officeart/2005/8/layout/bProcess2"/>
    <dgm:cxn modelId="{2CAA5D8B-8A8F-42A7-BC77-9B4F744F152A}" type="presOf" srcId="{0B10B0EA-111F-442A-BDFD-0DA6E368627B}" destId="{C5D2717A-E4DE-425A-8E34-243F3FF23D0A}" srcOrd="0" destOrd="0" presId="urn:microsoft.com/office/officeart/2005/8/layout/bProcess2"/>
    <dgm:cxn modelId="{87BC79E8-D575-4BED-8316-012B0D26B1D3}" type="presOf" srcId="{BB47F614-10E9-4000-AA28-708769F5C5AC}" destId="{B9F0B49E-4260-406E-9F8E-E2950C00CA28}" srcOrd="0" destOrd="0" presId="urn:microsoft.com/office/officeart/2005/8/layout/bProcess2"/>
    <dgm:cxn modelId="{7336201B-78E9-4AA8-A990-BED616DBA5AC}" srcId="{6D4153F3-FA0D-48BB-985C-13CAEA0C25B7}" destId="{56355885-FE3A-4EDD-A744-529351B90BFB}" srcOrd="2" destOrd="0" parTransId="{EAAACD92-9A5D-4E5B-83D6-BB945E88C133}" sibTransId="{8F70C478-929F-4159-A087-B7EDBD665639}"/>
    <dgm:cxn modelId="{C184BF1C-79E1-4E02-9F80-0714433CB8C5}" type="presOf" srcId="{85A2E090-C4E0-48B7-9BE4-CC5484FF5943}" destId="{22F20647-5E1E-420C-A4E0-DA136639A3F1}" srcOrd="0" destOrd="0" presId="urn:microsoft.com/office/officeart/2005/8/layout/bProcess2"/>
    <dgm:cxn modelId="{7D81E673-E7AD-4013-AFD2-EE20DDA3BCE9}" type="presOf" srcId="{42DCE8FB-F75D-4B98-9F9D-555652B495B1}" destId="{CE37C5CD-87F4-4AE6-8EB8-24DDBB19DB17}" srcOrd="0" destOrd="0" presId="urn:microsoft.com/office/officeart/2005/8/layout/bProcess2"/>
    <dgm:cxn modelId="{D930DD9A-95C1-48B5-87F2-3ED118B9CFF6}" srcId="{6D4153F3-FA0D-48BB-985C-13CAEA0C25B7}" destId="{42DCE8FB-F75D-4B98-9F9D-555652B495B1}" srcOrd="5" destOrd="0" parTransId="{6C296030-FEA9-4EEB-B3B0-A02F0019F96E}" sibTransId="{6267989D-E3C1-4D51-A3CF-82A12BDAFC6A}"/>
    <dgm:cxn modelId="{4DA15989-A6D2-478A-9122-936A956710A1}" type="presOf" srcId="{5646768D-E0F5-46F5-87A3-D71026519608}" destId="{5B6CB6AB-A0AD-4570-82A0-A947C87A7C86}" srcOrd="0" destOrd="0" presId="urn:microsoft.com/office/officeart/2005/8/layout/bProcess2"/>
    <dgm:cxn modelId="{2EC00EB1-4902-4939-9AD5-26773BCCFE7E}" type="presOf" srcId="{4A407F74-ABF7-47E1-BBF8-016145FA7F5A}" destId="{4E0171F2-D748-4F75-9998-4D9EBB5B471D}" srcOrd="0" destOrd="0" presId="urn:microsoft.com/office/officeart/2005/8/layout/bProcess2"/>
    <dgm:cxn modelId="{50D16FDB-45C0-4A18-B3D8-FD9AFE373C9C}" type="presOf" srcId="{6267989D-E3C1-4D51-A3CF-82A12BDAFC6A}" destId="{7838D44F-884C-4F5C-8648-2E344E17BDAC}" srcOrd="0" destOrd="0" presId="urn:microsoft.com/office/officeart/2005/8/layout/bProcess2"/>
    <dgm:cxn modelId="{4FB331DB-4A8F-4920-814A-7A4EBC44F543}" type="presOf" srcId="{E211C743-5045-423C-9712-DF8F13278225}" destId="{EA3069FE-BB46-41BA-BC2E-04C7D19CDC3D}" srcOrd="0" destOrd="0" presId="urn:microsoft.com/office/officeart/2005/8/layout/bProcess2"/>
    <dgm:cxn modelId="{341D384D-9922-422E-9340-BC7DD066FD32}" srcId="{6D4153F3-FA0D-48BB-985C-13CAEA0C25B7}" destId="{4A407F74-ABF7-47E1-BBF8-016145FA7F5A}" srcOrd="0" destOrd="0" parTransId="{5CDEEF5B-5C96-4BD0-A362-A743EB9ED034}" sibTransId="{0B10B0EA-111F-442A-BDFD-0DA6E368627B}"/>
    <dgm:cxn modelId="{A232CA10-FFFA-49CF-B9A1-25DC9B19CD71}" type="presOf" srcId="{84F5899C-403E-4E12-84D7-9DE4CD296A5E}" destId="{D2A9992E-B2F2-483E-94FF-8859507CCDF2}" srcOrd="0" destOrd="0" presId="urn:microsoft.com/office/officeart/2005/8/layout/bProcess2"/>
    <dgm:cxn modelId="{D468703E-8BB7-46F2-A0C4-873AEEBA7E6D}" type="presOf" srcId="{56355885-FE3A-4EDD-A744-529351B90BFB}" destId="{C6445136-A0DC-4265-BE6E-E4174CFFEEDE}" srcOrd="0" destOrd="0" presId="urn:microsoft.com/office/officeart/2005/8/layout/bProcess2"/>
    <dgm:cxn modelId="{07A1B10B-E2B8-4151-A33E-3F7437A132DE}" srcId="{6D4153F3-FA0D-48BB-985C-13CAEA0C25B7}" destId="{85A2E090-C4E0-48B7-9BE4-CC5484FF5943}" srcOrd="7" destOrd="0" parTransId="{6A848AB4-4697-469F-B6EF-8AAF7A3BB577}" sibTransId="{5A8DB609-ED46-42F0-8EDC-EFBDE0586F7C}"/>
    <dgm:cxn modelId="{8AC0106F-5043-4BE5-9B5D-1BA437B15912}" type="presOf" srcId="{6D4153F3-FA0D-48BB-985C-13CAEA0C25B7}" destId="{164C323F-61B2-4C88-BCD9-41D63AF6A886}" srcOrd="0" destOrd="0" presId="urn:microsoft.com/office/officeart/2005/8/layout/bProcess2"/>
    <dgm:cxn modelId="{C0E781FB-7397-420F-BC69-33FB65B2A5B8}" type="presOf" srcId="{7FC29C4E-4364-4F40-8DF8-039479FCACB2}" destId="{679665BD-3CD6-4EE3-92C3-2DBDEEB24DD0}" srcOrd="0" destOrd="0" presId="urn:microsoft.com/office/officeart/2005/8/layout/bProcess2"/>
    <dgm:cxn modelId="{C677E74D-906E-49B4-BE34-28FECFB1A58F}" type="presParOf" srcId="{164C323F-61B2-4C88-BCD9-41D63AF6A886}" destId="{4E0171F2-D748-4F75-9998-4D9EBB5B471D}" srcOrd="0" destOrd="0" presId="urn:microsoft.com/office/officeart/2005/8/layout/bProcess2"/>
    <dgm:cxn modelId="{F779DF83-7951-4A55-BD3D-C7E0ECC2BFE6}" type="presParOf" srcId="{164C323F-61B2-4C88-BCD9-41D63AF6A886}" destId="{C5D2717A-E4DE-425A-8E34-243F3FF23D0A}" srcOrd="1" destOrd="0" presId="urn:microsoft.com/office/officeart/2005/8/layout/bProcess2"/>
    <dgm:cxn modelId="{B7D8E2E4-69D6-4214-8E5E-EC6ADCA1E93C}" type="presParOf" srcId="{164C323F-61B2-4C88-BCD9-41D63AF6A886}" destId="{FF767920-7384-4662-A763-4D21898588B5}" srcOrd="2" destOrd="0" presId="urn:microsoft.com/office/officeart/2005/8/layout/bProcess2"/>
    <dgm:cxn modelId="{19C953EE-830E-4695-9DE8-9D3EAEB0F93B}" type="presParOf" srcId="{FF767920-7384-4662-A763-4D21898588B5}" destId="{5FC21A60-9145-46F9-8AC6-1A3CDB53803A}" srcOrd="0" destOrd="0" presId="urn:microsoft.com/office/officeart/2005/8/layout/bProcess2"/>
    <dgm:cxn modelId="{171FE5D3-7077-442A-959B-43593AA1E536}" type="presParOf" srcId="{FF767920-7384-4662-A763-4D21898588B5}" destId="{5C293977-D4A5-4F6A-85CE-838ADC56675D}" srcOrd="1" destOrd="0" presId="urn:microsoft.com/office/officeart/2005/8/layout/bProcess2"/>
    <dgm:cxn modelId="{E910ACBA-4AFA-4230-81F0-A090E74DC95B}" type="presParOf" srcId="{164C323F-61B2-4C88-BCD9-41D63AF6A886}" destId="{A6351D3D-52E7-4E13-B5BB-1FA14296D9AB}" srcOrd="3" destOrd="0" presId="urn:microsoft.com/office/officeart/2005/8/layout/bProcess2"/>
    <dgm:cxn modelId="{ECD4CCC0-5598-481D-8D9B-C1FAC51F94ED}" type="presParOf" srcId="{164C323F-61B2-4C88-BCD9-41D63AF6A886}" destId="{5973D60A-FF0E-45AA-8BA5-9851827565AD}" srcOrd="4" destOrd="0" presId="urn:microsoft.com/office/officeart/2005/8/layout/bProcess2"/>
    <dgm:cxn modelId="{BFC4997C-7A84-4A41-968F-2FAB6125CE13}" type="presParOf" srcId="{5973D60A-FF0E-45AA-8BA5-9851827565AD}" destId="{221F2DF8-767E-4D86-9E68-2A67D173466B}" srcOrd="0" destOrd="0" presId="urn:microsoft.com/office/officeart/2005/8/layout/bProcess2"/>
    <dgm:cxn modelId="{CF079FE5-6646-4AD3-A85C-923592C0D0FB}" type="presParOf" srcId="{5973D60A-FF0E-45AA-8BA5-9851827565AD}" destId="{C6445136-A0DC-4265-BE6E-E4174CFFEEDE}" srcOrd="1" destOrd="0" presId="urn:microsoft.com/office/officeart/2005/8/layout/bProcess2"/>
    <dgm:cxn modelId="{74ADEEB4-0EE5-41E6-BB4F-647C3E921079}" type="presParOf" srcId="{164C323F-61B2-4C88-BCD9-41D63AF6A886}" destId="{60458578-0EC6-460A-8BBA-8D4A19B9CD6F}" srcOrd="5" destOrd="0" presId="urn:microsoft.com/office/officeart/2005/8/layout/bProcess2"/>
    <dgm:cxn modelId="{1F0D0F17-C982-4738-8DB4-1598B5C2A2E9}" type="presParOf" srcId="{164C323F-61B2-4C88-BCD9-41D63AF6A886}" destId="{1CE61C5C-7657-4E95-8305-51808E4112DA}" srcOrd="6" destOrd="0" presId="urn:microsoft.com/office/officeart/2005/8/layout/bProcess2"/>
    <dgm:cxn modelId="{A6B83523-67F1-45C7-89E5-480708799DAB}" type="presParOf" srcId="{1CE61C5C-7657-4E95-8305-51808E4112DA}" destId="{E36AFD2B-1CD7-4DBF-8C20-F3CD8D64FE87}" srcOrd="0" destOrd="0" presId="urn:microsoft.com/office/officeart/2005/8/layout/bProcess2"/>
    <dgm:cxn modelId="{6D9F9845-4F99-45FB-AC5F-01CCFCDE2F67}" type="presParOf" srcId="{1CE61C5C-7657-4E95-8305-51808E4112DA}" destId="{679665BD-3CD6-4EE3-92C3-2DBDEEB24DD0}" srcOrd="1" destOrd="0" presId="urn:microsoft.com/office/officeart/2005/8/layout/bProcess2"/>
    <dgm:cxn modelId="{587C460C-852C-47F2-9DD8-53005714B700}" type="presParOf" srcId="{164C323F-61B2-4C88-BCD9-41D63AF6A886}" destId="{B9F0B49E-4260-406E-9F8E-E2950C00CA28}" srcOrd="7" destOrd="0" presId="urn:microsoft.com/office/officeart/2005/8/layout/bProcess2"/>
    <dgm:cxn modelId="{5E10015D-81F2-4F04-99C6-88EDD0EDAA82}" type="presParOf" srcId="{164C323F-61B2-4C88-BCD9-41D63AF6A886}" destId="{B6596836-5BBE-4CA7-A1D9-5F7F123A5FAA}" srcOrd="8" destOrd="0" presId="urn:microsoft.com/office/officeart/2005/8/layout/bProcess2"/>
    <dgm:cxn modelId="{6DC9E58A-4539-4371-A673-0EB1F0922845}" type="presParOf" srcId="{B6596836-5BBE-4CA7-A1D9-5F7F123A5FAA}" destId="{E6263F87-4746-4D2E-95B8-756F56889987}" srcOrd="0" destOrd="0" presId="urn:microsoft.com/office/officeart/2005/8/layout/bProcess2"/>
    <dgm:cxn modelId="{01699DB8-79A9-4656-B382-46ADFB58F0D1}" type="presParOf" srcId="{B6596836-5BBE-4CA7-A1D9-5F7F123A5FAA}" destId="{6FF9504E-293B-4AB9-AF31-BA4FF6A93F02}" srcOrd="1" destOrd="0" presId="urn:microsoft.com/office/officeart/2005/8/layout/bProcess2"/>
    <dgm:cxn modelId="{60327D3B-E6DC-4407-B384-C3B0FC0A586E}" type="presParOf" srcId="{164C323F-61B2-4C88-BCD9-41D63AF6A886}" destId="{5B6CB6AB-A0AD-4570-82A0-A947C87A7C86}" srcOrd="9" destOrd="0" presId="urn:microsoft.com/office/officeart/2005/8/layout/bProcess2"/>
    <dgm:cxn modelId="{F4C33193-4D93-48C4-97C9-3EC0A64365BE}" type="presParOf" srcId="{164C323F-61B2-4C88-BCD9-41D63AF6A886}" destId="{52EC644F-53A9-4835-9641-15E26E8CAF63}" srcOrd="10" destOrd="0" presId="urn:microsoft.com/office/officeart/2005/8/layout/bProcess2"/>
    <dgm:cxn modelId="{CB9F6516-D283-4243-90BD-DF1E61565AEC}" type="presParOf" srcId="{52EC644F-53A9-4835-9641-15E26E8CAF63}" destId="{B465670D-5B1A-4661-8E06-5D34A8278FB5}" srcOrd="0" destOrd="0" presId="urn:microsoft.com/office/officeart/2005/8/layout/bProcess2"/>
    <dgm:cxn modelId="{FCB213D7-49C0-4031-B6FE-923A542E765E}" type="presParOf" srcId="{52EC644F-53A9-4835-9641-15E26E8CAF63}" destId="{CE37C5CD-87F4-4AE6-8EB8-24DDBB19DB17}" srcOrd="1" destOrd="0" presId="urn:microsoft.com/office/officeart/2005/8/layout/bProcess2"/>
    <dgm:cxn modelId="{F7AF8AE0-1F92-441F-8563-103A08157F49}" type="presParOf" srcId="{164C323F-61B2-4C88-BCD9-41D63AF6A886}" destId="{7838D44F-884C-4F5C-8648-2E344E17BDAC}" srcOrd="11" destOrd="0" presId="urn:microsoft.com/office/officeart/2005/8/layout/bProcess2"/>
    <dgm:cxn modelId="{42C4C51E-69EC-4CB4-B841-92BACAE8CC35}" type="presParOf" srcId="{164C323F-61B2-4C88-BCD9-41D63AF6A886}" destId="{8F9FEF4B-BB84-4128-8A83-77E303432BC6}" srcOrd="12" destOrd="0" presId="urn:microsoft.com/office/officeart/2005/8/layout/bProcess2"/>
    <dgm:cxn modelId="{120386E2-5393-4526-B834-919E92654449}" type="presParOf" srcId="{8F9FEF4B-BB84-4128-8A83-77E303432BC6}" destId="{7F26F9CC-9DC3-4FF1-B806-E107CC15F4C8}" srcOrd="0" destOrd="0" presId="urn:microsoft.com/office/officeart/2005/8/layout/bProcess2"/>
    <dgm:cxn modelId="{42A72BBB-D910-4762-9A53-DBC5AD13DDAD}" type="presParOf" srcId="{8F9FEF4B-BB84-4128-8A83-77E303432BC6}" destId="{EA3069FE-BB46-41BA-BC2E-04C7D19CDC3D}" srcOrd="1" destOrd="0" presId="urn:microsoft.com/office/officeart/2005/8/layout/bProcess2"/>
    <dgm:cxn modelId="{0301BAE8-0320-4A02-927D-22602A1486AA}" type="presParOf" srcId="{164C323F-61B2-4C88-BCD9-41D63AF6A886}" destId="{D2A9992E-B2F2-483E-94FF-8859507CCDF2}" srcOrd="13" destOrd="0" presId="urn:microsoft.com/office/officeart/2005/8/layout/bProcess2"/>
    <dgm:cxn modelId="{A22240B0-2EA6-4F11-AED7-2511D190C3F8}" type="presParOf" srcId="{164C323F-61B2-4C88-BCD9-41D63AF6A886}" destId="{22F20647-5E1E-420C-A4E0-DA136639A3F1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827EF9-B1AC-497C-B548-73DAE48788EB}">
      <dsp:nvSpPr>
        <dsp:cNvPr id="0" name=""/>
        <dsp:cNvSpPr/>
      </dsp:nvSpPr>
      <dsp:spPr>
        <a:xfrm>
          <a:off x="1523979" y="990595"/>
          <a:ext cx="4669155" cy="162153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AA7C5D-7668-4BC5-909B-D8442BC796DE}">
      <dsp:nvSpPr>
        <dsp:cNvPr id="0" name=""/>
        <dsp:cNvSpPr/>
      </dsp:nvSpPr>
      <dsp:spPr>
        <a:xfrm>
          <a:off x="3395662" y="4205859"/>
          <a:ext cx="904875" cy="57912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F0AD93-2774-41F8-B986-F46B10720A7E}">
      <dsp:nvSpPr>
        <dsp:cNvPr id="0" name=""/>
        <dsp:cNvSpPr/>
      </dsp:nvSpPr>
      <dsp:spPr>
        <a:xfrm>
          <a:off x="1676399" y="4669155"/>
          <a:ext cx="4343400" cy="1085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700" kern="1200" dirty="0" smtClean="0"/>
            <a:t>Личностна копетентност</a:t>
          </a:r>
          <a:endParaRPr lang="bg-BG" sz="2700" kern="1200" dirty="0"/>
        </a:p>
      </dsp:txBody>
      <dsp:txXfrm>
        <a:off x="1676399" y="4669155"/>
        <a:ext cx="4343400" cy="1085850"/>
      </dsp:txXfrm>
    </dsp:sp>
    <dsp:sp modelId="{D74DF1EF-D178-42CE-976C-5D2686E8B2BC}">
      <dsp:nvSpPr>
        <dsp:cNvPr id="0" name=""/>
        <dsp:cNvSpPr/>
      </dsp:nvSpPr>
      <dsp:spPr>
        <a:xfrm>
          <a:off x="3048004" y="1600204"/>
          <a:ext cx="1628775" cy="1628775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kern="1200" dirty="0" smtClean="0"/>
            <a:t>Педагогически концепции</a:t>
          </a:r>
          <a:endParaRPr lang="bg-BG" sz="1100" kern="1200" dirty="0"/>
        </a:p>
      </dsp:txBody>
      <dsp:txXfrm>
        <a:off x="3048004" y="1600204"/>
        <a:ext cx="1628775" cy="1628775"/>
      </dsp:txXfrm>
    </dsp:sp>
    <dsp:sp modelId="{E0E2942E-97B6-4340-ACE7-A1F560C6C50F}">
      <dsp:nvSpPr>
        <dsp:cNvPr id="0" name=""/>
        <dsp:cNvSpPr/>
      </dsp:nvSpPr>
      <dsp:spPr>
        <a:xfrm>
          <a:off x="1600193" y="1219197"/>
          <a:ext cx="1628775" cy="1628775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kern="1200" dirty="0" smtClean="0"/>
            <a:t>Психологически теории</a:t>
          </a:r>
          <a:endParaRPr lang="bg-BG" sz="1100" kern="1200" dirty="0"/>
        </a:p>
      </dsp:txBody>
      <dsp:txXfrm>
        <a:off x="1600193" y="1219197"/>
        <a:ext cx="1628775" cy="1628775"/>
      </dsp:txXfrm>
    </dsp:sp>
    <dsp:sp modelId="{1DE96F3E-C8FE-48C1-A3BB-64098A223286}">
      <dsp:nvSpPr>
        <dsp:cNvPr id="0" name=""/>
        <dsp:cNvSpPr/>
      </dsp:nvSpPr>
      <dsp:spPr>
        <a:xfrm>
          <a:off x="4419606" y="1143007"/>
          <a:ext cx="1628775" cy="1628775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kern="1200" dirty="0" smtClean="0"/>
            <a:t>Философски възгледи</a:t>
          </a:r>
          <a:endParaRPr lang="bg-BG" sz="1100" kern="1200" dirty="0"/>
        </a:p>
      </dsp:txBody>
      <dsp:txXfrm>
        <a:off x="4419606" y="1143007"/>
        <a:ext cx="1628775" cy="1628775"/>
      </dsp:txXfrm>
    </dsp:sp>
    <dsp:sp modelId="{5DB24F96-01A3-46EB-B466-DFDA253896CC}">
      <dsp:nvSpPr>
        <dsp:cNvPr id="0" name=""/>
        <dsp:cNvSpPr/>
      </dsp:nvSpPr>
      <dsp:spPr>
        <a:xfrm>
          <a:off x="1295396" y="838206"/>
          <a:ext cx="5067300" cy="4053840"/>
        </a:xfrm>
        <a:prstGeom prst="funnel">
          <a:avLst/>
        </a:prstGeom>
        <a:solidFill>
          <a:srgbClr val="00B050">
            <a:alpha val="40000"/>
          </a:srgbClr>
        </a:solidFill>
        <a:ln w="9525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0171F2-D748-4F75-9998-4D9EBB5B471D}">
      <dsp:nvSpPr>
        <dsp:cNvPr id="0" name=""/>
        <dsp:cNvSpPr/>
      </dsp:nvSpPr>
      <dsp:spPr>
        <a:xfrm>
          <a:off x="304806" y="456005"/>
          <a:ext cx="2294595" cy="1573969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Самопознание</a:t>
          </a:r>
          <a:endParaRPr lang="bg-BG" sz="1600" kern="1200" dirty="0"/>
        </a:p>
      </dsp:txBody>
      <dsp:txXfrm>
        <a:off x="304806" y="456005"/>
        <a:ext cx="2294595" cy="1573969"/>
      </dsp:txXfrm>
    </dsp:sp>
    <dsp:sp modelId="{C5D2717A-E4DE-425A-8E34-243F3FF23D0A}">
      <dsp:nvSpPr>
        <dsp:cNvPr id="0" name=""/>
        <dsp:cNvSpPr/>
      </dsp:nvSpPr>
      <dsp:spPr>
        <a:xfrm rot="11241461">
          <a:off x="1037800" y="2216518"/>
          <a:ext cx="550889" cy="20367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93977-D4A5-4F6A-85CE-838ADC56675D}">
      <dsp:nvSpPr>
        <dsp:cNvPr id="0" name=""/>
        <dsp:cNvSpPr/>
      </dsp:nvSpPr>
      <dsp:spPr>
        <a:xfrm>
          <a:off x="27896" y="2593065"/>
          <a:ext cx="2258105" cy="1871398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Самоотношение</a:t>
          </a:r>
          <a:endParaRPr lang="bg-BG" sz="1600" kern="1200" dirty="0"/>
        </a:p>
      </dsp:txBody>
      <dsp:txXfrm>
        <a:off x="27896" y="2593065"/>
        <a:ext cx="2258105" cy="1871398"/>
      </dsp:txXfrm>
    </dsp:sp>
    <dsp:sp modelId="{A6351D3D-52E7-4E13-B5BB-1FA14296D9AB}">
      <dsp:nvSpPr>
        <dsp:cNvPr id="0" name=""/>
        <dsp:cNvSpPr/>
      </dsp:nvSpPr>
      <dsp:spPr>
        <a:xfrm rot="10224023">
          <a:off x="1071232" y="4548708"/>
          <a:ext cx="550889" cy="20367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45136-A0DC-4265-BE6E-E4174CFFEEDE}">
      <dsp:nvSpPr>
        <dsp:cNvPr id="0" name=""/>
        <dsp:cNvSpPr/>
      </dsp:nvSpPr>
      <dsp:spPr>
        <a:xfrm>
          <a:off x="533403" y="4825048"/>
          <a:ext cx="1977757" cy="1727559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>
              <a:cs typeface="Aharoni" pitchFamily="2" charset="-79"/>
            </a:rPr>
            <a:t>самооценка</a:t>
          </a:r>
          <a:endParaRPr lang="bg-BG" sz="1400" kern="1200" dirty="0">
            <a:cs typeface="Aharoni" pitchFamily="2" charset="-79"/>
          </a:endParaRPr>
        </a:p>
      </dsp:txBody>
      <dsp:txXfrm>
        <a:off x="533403" y="4825048"/>
        <a:ext cx="1977757" cy="1727559"/>
      </dsp:txXfrm>
    </dsp:sp>
    <dsp:sp modelId="{60458578-0EC6-460A-8BBA-8D4A19B9CD6F}">
      <dsp:nvSpPr>
        <dsp:cNvPr id="0" name=""/>
        <dsp:cNvSpPr/>
      </dsp:nvSpPr>
      <dsp:spPr>
        <a:xfrm rot="5062932">
          <a:off x="2735119" y="5440594"/>
          <a:ext cx="550889" cy="20367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9665BD-3CD6-4EE3-92C3-2DBDEEB24DD0}">
      <dsp:nvSpPr>
        <dsp:cNvPr id="0" name=""/>
        <dsp:cNvSpPr/>
      </dsp:nvSpPr>
      <dsp:spPr>
        <a:xfrm>
          <a:off x="3498411" y="4422782"/>
          <a:ext cx="2140387" cy="1932792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 smtClean="0"/>
            <a:t>Самореализация</a:t>
          </a:r>
          <a:endParaRPr lang="bg-BG" sz="1500" kern="1200" dirty="0"/>
        </a:p>
      </dsp:txBody>
      <dsp:txXfrm>
        <a:off x="3498411" y="4422782"/>
        <a:ext cx="2140387" cy="1932792"/>
      </dsp:txXfrm>
    </dsp:sp>
    <dsp:sp modelId="{B9F0B49E-4260-406E-9F8E-E2950C00CA28}">
      <dsp:nvSpPr>
        <dsp:cNvPr id="0" name=""/>
        <dsp:cNvSpPr/>
      </dsp:nvSpPr>
      <dsp:spPr>
        <a:xfrm rot="20871439">
          <a:off x="4034124" y="4083423"/>
          <a:ext cx="550889" cy="20367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9504E-293B-4AB9-AF31-BA4FF6A93F02}">
      <dsp:nvSpPr>
        <dsp:cNvPr id="0" name=""/>
        <dsp:cNvSpPr/>
      </dsp:nvSpPr>
      <dsp:spPr>
        <a:xfrm>
          <a:off x="3176299" y="2205937"/>
          <a:ext cx="1792219" cy="1754162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Самоанализ</a:t>
          </a:r>
          <a:endParaRPr lang="bg-BG" sz="1600" kern="1200" dirty="0"/>
        </a:p>
      </dsp:txBody>
      <dsp:txXfrm>
        <a:off x="3176299" y="2205937"/>
        <a:ext cx="1792219" cy="1754162"/>
      </dsp:txXfrm>
    </dsp:sp>
    <dsp:sp modelId="{5B6CB6AB-A0AD-4570-82A0-A947C87A7C86}">
      <dsp:nvSpPr>
        <dsp:cNvPr id="0" name=""/>
        <dsp:cNvSpPr/>
      </dsp:nvSpPr>
      <dsp:spPr>
        <a:xfrm rot="1824039">
          <a:off x="4384689" y="1979453"/>
          <a:ext cx="550889" cy="20367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7C5CD-87F4-4AE6-8EB8-24DDBB19DB17}">
      <dsp:nvSpPr>
        <dsp:cNvPr id="0" name=""/>
        <dsp:cNvSpPr/>
      </dsp:nvSpPr>
      <dsp:spPr>
        <a:xfrm>
          <a:off x="4208552" y="90675"/>
          <a:ext cx="2147484" cy="1860395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саморегулация</a:t>
          </a:r>
          <a:endParaRPr lang="bg-BG" sz="1600" kern="1200" dirty="0"/>
        </a:p>
      </dsp:txBody>
      <dsp:txXfrm>
        <a:off x="4208552" y="90675"/>
        <a:ext cx="2147484" cy="1860395"/>
      </dsp:txXfrm>
    </dsp:sp>
    <dsp:sp modelId="{7838D44F-884C-4F5C-8648-2E344E17BDAC}">
      <dsp:nvSpPr>
        <dsp:cNvPr id="0" name=""/>
        <dsp:cNvSpPr/>
      </dsp:nvSpPr>
      <dsp:spPr>
        <a:xfrm rot="7233826">
          <a:off x="6276908" y="1482520"/>
          <a:ext cx="550889" cy="20367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069FE-BB46-41BA-BC2E-04C7D19CDC3D}">
      <dsp:nvSpPr>
        <dsp:cNvPr id="0" name=""/>
        <dsp:cNvSpPr/>
      </dsp:nvSpPr>
      <dsp:spPr>
        <a:xfrm>
          <a:off x="6384591" y="1295405"/>
          <a:ext cx="2607008" cy="2292403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самоактуализация</a:t>
          </a:r>
          <a:endParaRPr lang="bg-BG" sz="1600" kern="1200" dirty="0"/>
        </a:p>
      </dsp:txBody>
      <dsp:txXfrm>
        <a:off x="6384591" y="1295405"/>
        <a:ext cx="2607008" cy="2292403"/>
      </dsp:txXfrm>
    </dsp:sp>
    <dsp:sp modelId="{D2A9992E-B2F2-483E-94FF-8859507CCDF2}">
      <dsp:nvSpPr>
        <dsp:cNvPr id="0" name=""/>
        <dsp:cNvSpPr/>
      </dsp:nvSpPr>
      <dsp:spPr>
        <a:xfrm rot="10972465">
          <a:off x="7472351" y="3936672"/>
          <a:ext cx="550889" cy="20367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20647-5E1E-420C-A4E0-DA136639A3F1}">
      <dsp:nvSpPr>
        <dsp:cNvPr id="0" name=""/>
        <dsp:cNvSpPr/>
      </dsp:nvSpPr>
      <dsp:spPr>
        <a:xfrm>
          <a:off x="6476998" y="4310325"/>
          <a:ext cx="2423219" cy="2344474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Самоусъвършенстване</a:t>
          </a:r>
          <a:endParaRPr lang="bg-BG" sz="1600" kern="1200" dirty="0"/>
        </a:p>
      </dsp:txBody>
      <dsp:txXfrm>
        <a:off x="6476998" y="4310325"/>
        <a:ext cx="2423219" cy="2344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Докторантски семинар</a:t>
            </a:r>
            <a:endParaRPr lang="bg-BG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44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41910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>
                <a:latin typeface="Book Antiqua" pitchFamily="18" charset="0"/>
              </a:rPr>
              <a:t>Климентови дни 2020 г.</a:t>
            </a:r>
            <a:endParaRPr lang="bg-BG" sz="32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990600"/>
            <a:ext cx="7772400" cy="4267200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                    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                      Благодаря за вниманието!</a:t>
            </a:r>
            <a:endParaRPr lang="bg-BG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04800"/>
            <a:ext cx="7696200" cy="12192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3733800"/>
            <a:ext cx="33528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95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tx1"/>
                </a:solidFill>
              </a:rPr>
              <a:t>Концепции за личността като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bg-BG" b="1" dirty="0" smtClean="0">
                <a:solidFill>
                  <a:schemeClr val="tx1"/>
                </a:solidFill>
              </a:rPr>
              <a:t>детерминанта на идеята за личностната компетентност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429000"/>
            <a:ext cx="7772400" cy="259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                                                                                      ас. Е. Томова</a:t>
            </a:r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810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  "Точните науки смятат самото съществуване на човека за смущаващо и се разстройват от неговото навлизане в техните области. Те претендират да се занимават с Природата, но напълно забравят факта, че тя - както казва Гьоте - изглежда е планирала всичко от гледна точка на индивидуалността." Гордън У. Олпорт 1937г.</a:t>
            </a:r>
          </a:p>
          <a:p>
            <a:endParaRPr lang="bg-BG" dirty="0"/>
          </a:p>
        </p:txBody>
      </p:sp>
      <p:pic>
        <p:nvPicPr>
          <p:cNvPr id="4" name="Picture 3" descr="red-autumn-lea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86200"/>
            <a:ext cx="91440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bg-BG" dirty="0" smtClean="0"/>
              <a:t>        </a:t>
            </a:r>
            <a:r>
              <a:rPr lang="en-US" dirty="0" smtClean="0"/>
              <a:t>  </a:t>
            </a:r>
            <a:r>
              <a:rPr lang="bg-BG" dirty="0" smtClean="0"/>
              <a:t>  </a:t>
            </a:r>
            <a:r>
              <a:rPr lang="bg-BG" dirty="0" smtClean="0">
                <a:solidFill>
                  <a:schemeClr val="tx1"/>
                </a:solidFill>
              </a:rPr>
              <a:t>Теории за личността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752600"/>
            <a:ext cx="7772400" cy="45720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bg-BG" dirty="0" smtClean="0"/>
              <a:t>Хипократ и Гален</a:t>
            </a:r>
          </a:p>
          <a:p>
            <a:pPr>
              <a:buNone/>
            </a:pPr>
            <a:endParaRPr lang="bg-BG" dirty="0" smtClean="0"/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bg-BG" dirty="0" smtClean="0"/>
              <a:t>З. Фройд</a:t>
            </a:r>
          </a:p>
          <a:p>
            <a:endParaRPr lang="bg-BG" dirty="0" smtClean="0"/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bg-BG" dirty="0" smtClean="0"/>
              <a:t>Е. Фром</a:t>
            </a:r>
          </a:p>
        </p:txBody>
      </p:sp>
      <p:pic>
        <p:nvPicPr>
          <p:cNvPr id="4" name="Picture 3" descr="hipok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1600200"/>
            <a:ext cx="1962150" cy="2324100"/>
          </a:xfrm>
          <a:prstGeom prst="rect">
            <a:avLst/>
          </a:prstGeom>
          <a:ln>
            <a:noFill/>
          </a:ln>
        </p:spPr>
      </p:pic>
      <p:pic>
        <p:nvPicPr>
          <p:cNvPr id="5" name="Picture 4" descr="fro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4648200"/>
            <a:ext cx="2466975" cy="1847850"/>
          </a:xfrm>
          <a:prstGeom prst="rect">
            <a:avLst/>
          </a:prstGeom>
        </p:spPr>
      </p:pic>
      <p:pic>
        <p:nvPicPr>
          <p:cNvPr id="6" name="Picture 5" descr="fro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4038600"/>
            <a:ext cx="1809750" cy="2524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838200"/>
            <a:ext cx="7772400" cy="4572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g-BG" dirty="0" smtClean="0"/>
              <a:t>К. Юнг</a:t>
            </a:r>
            <a:endParaRPr lang="en-US" dirty="0" smtClean="0"/>
          </a:p>
          <a:p>
            <a:pPr>
              <a:buNone/>
            </a:pPr>
            <a:endParaRPr lang="bg-BG" dirty="0" smtClean="0"/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bg-BG" dirty="0" smtClean="0"/>
              <a:t>Хр. Кафтанджиев</a:t>
            </a:r>
            <a:endParaRPr lang="en-US" dirty="0" smtClean="0"/>
          </a:p>
          <a:p>
            <a:pPr>
              <a:buClr>
                <a:srgbClr val="00B050"/>
              </a:buClr>
              <a:buNone/>
            </a:pPr>
            <a:endParaRPr lang="bg-BG" dirty="0" smtClean="0"/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bg-BG" dirty="0" smtClean="0"/>
              <a:t>Е. Маслоу</a:t>
            </a:r>
          </a:p>
          <a:p>
            <a:endParaRPr lang="bg-BG" dirty="0"/>
          </a:p>
        </p:txBody>
      </p:sp>
      <p:pic>
        <p:nvPicPr>
          <p:cNvPr id="4" name="Picture 3" descr="600px-Structural-Iceberg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28600"/>
            <a:ext cx="3886200" cy="3124200"/>
          </a:xfrm>
          <a:prstGeom prst="rect">
            <a:avLst/>
          </a:prstGeom>
        </p:spPr>
      </p:pic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429000"/>
            <a:ext cx="38862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762000" y="457200"/>
          <a:ext cx="7696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3820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dirty="0" smtClean="0"/>
              <a:t>    Личностната компетентност е свързана преди всичко с индивидуалните стремежи, изяви и перспективи за развитие на индивида. Тя обхваща знания, умения и нагласи, по отношение на съзнаване собствената индивидуалност - сама по себе си и в обкръжение с останалите; осъзнаване на личностните качества, анализ и преценка на силните и слабите страни, на възможностите и способностите; умение за развитие и надграждане на позитивните характеристики и за редуциране на негативните; умения за адекватна оценка на същностните психологически и физиологически свойства; осмисляне на личността по посока на вътрешните мотиви и интереси, нагласи и убеждения, целеполагане; саморегулация на поведението; стремеж към саморазвитие, самоусъвършенстване и самоактуализация; желание, мотивация и действия по посока на пълноценна самореализация.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Компоненти на личностната компетентност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bg-BG" dirty="0" smtClean="0"/>
              <a:t>Самопознание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bg-BG" dirty="0" smtClean="0"/>
              <a:t>Самоконтрол</a:t>
            </a:r>
          </a:p>
          <a:p>
            <a:endParaRPr lang="en-US" dirty="0" smtClean="0"/>
          </a:p>
          <a:p>
            <a:pPr>
              <a:buNone/>
            </a:pPr>
            <a:r>
              <a:rPr lang="bg-BG" dirty="0" smtClean="0"/>
              <a:t>                    Самооценка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bg-BG" dirty="0" smtClean="0"/>
              <a:t>            </a:t>
            </a:r>
            <a:r>
              <a:rPr lang="en-US" dirty="0" smtClean="0"/>
              <a:t> </a:t>
            </a:r>
            <a:r>
              <a:rPr lang="bg-BG" dirty="0" smtClean="0"/>
              <a:t>Самрефлексия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1371600"/>
            <a:ext cx="0" cy="23495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1600200"/>
            <a:ext cx="316071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" y="1600200"/>
            <a:ext cx="15875" cy="233997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9600" y="2057400"/>
            <a:ext cx="3683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9600" y="4800600"/>
            <a:ext cx="3683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9600" y="3962400"/>
            <a:ext cx="3683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9600" y="2895600"/>
            <a:ext cx="3683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Google Shape;136;p24"/>
          <p:cNvSpPr/>
          <p:nvPr/>
        </p:nvSpPr>
        <p:spPr>
          <a:xfrm>
            <a:off x="1066800" y="1828800"/>
            <a:ext cx="5545137" cy="647700"/>
          </a:xfrm>
          <a:prstGeom prst="rect">
            <a:avLst/>
          </a:prstGeom>
          <a:noFill/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6;p24"/>
          <p:cNvSpPr/>
          <p:nvPr/>
        </p:nvSpPr>
        <p:spPr>
          <a:xfrm>
            <a:off x="1066800" y="2667000"/>
            <a:ext cx="5545137" cy="647700"/>
          </a:xfrm>
          <a:prstGeom prst="rect">
            <a:avLst/>
          </a:prstGeom>
          <a:noFill/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36;p24"/>
          <p:cNvSpPr/>
          <p:nvPr/>
        </p:nvSpPr>
        <p:spPr>
          <a:xfrm>
            <a:off x="1066800" y="3657600"/>
            <a:ext cx="5545137" cy="647700"/>
          </a:xfrm>
          <a:prstGeom prst="rect">
            <a:avLst/>
          </a:prstGeom>
          <a:noFill/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36;p24"/>
          <p:cNvSpPr/>
          <p:nvPr/>
        </p:nvSpPr>
        <p:spPr>
          <a:xfrm>
            <a:off x="1066800" y="4572000"/>
            <a:ext cx="5545137" cy="647700"/>
          </a:xfrm>
          <a:prstGeom prst="rect">
            <a:avLst/>
          </a:prstGeom>
          <a:noFill/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09600" y="2819400"/>
            <a:ext cx="15875" cy="233997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8991600" cy="665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227</TotalTime>
  <Words>265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Докторантски семинар</vt:lpstr>
      <vt:lpstr>Концепции за личността като  детерминанта на идеята за личностната компетентност </vt:lpstr>
      <vt:lpstr>Slide 3</vt:lpstr>
      <vt:lpstr>            Теории за личността</vt:lpstr>
      <vt:lpstr>Slide 5</vt:lpstr>
      <vt:lpstr>Slide 6</vt:lpstr>
      <vt:lpstr>Slide 7</vt:lpstr>
      <vt:lpstr>Компоненти на личностната компетентност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Докторантски семинар</dc:title>
  <dc:creator/>
  <cp:lastModifiedBy>PC</cp:lastModifiedBy>
  <cp:revision>10</cp:revision>
  <dcterms:created xsi:type="dcterms:W3CDTF">2006-08-16T00:00:00Z</dcterms:created>
  <dcterms:modified xsi:type="dcterms:W3CDTF">2020-11-29T14:22:48Z</dcterms:modified>
</cp:coreProperties>
</file>