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75" r:id="rId9"/>
    <p:sldId id="276" r:id="rId10"/>
    <p:sldId id="263" r:id="rId11"/>
    <p:sldId id="264" r:id="rId12"/>
    <p:sldId id="274" r:id="rId13"/>
    <p:sldId id="265" r:id="rId14"/>
    <p:sldId id="266" r:id="rId15"/>
    <p:sldId id="267" r:id="rId16"/>
    <p:sldId id="268" r:id="rId17"/>
    <p:sldId id="278" r:id="rId18"/>
    <p:sldId id="277" r:id="rId19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6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14164681064907"/>
          <c:y val="1.3765378726035272E-2"/>
          <c:w val="0.62071388645863712"/>
          <c:h val="0.89524271860292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rgbClr val="BE6402"/>
              </a:solidFill>
            </a:ln>
          </c:spPr>
          <c:invertIfNegative val="0"/>
          <c:dLbls>
            <c:dLbl>
              <c:idx val="1"/>
              <c:layout>
                <c:manualLayout>
                  <c:x val="-1.5166685455841301E-3"/>
                  <c:y val="-5.1121534000247958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 algn="ctr" rtl="0">
                    <a:defRPr lang="bg-BG"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 algn="ctr" rtl="0">
                      <a:defRPr lang="bg-BG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dirty="0" smtClean="0">
                        <a:solidFill>
                          <a:schemeClr val="tx1"/>
                        </a:solidFill>
                        <a:latin typeface="+mn-lt"/>
                      </a:rPr>
                      <a:t>4,50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 algn="ctr" rtl="0">
                    <a:defRPr lang="bg-BG"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600" b="0" baseline="0" dirty="0">
                        <a:solidFill>
                          <a:schemeClr val="tx1"/>
                        </a:solidFill>
                        <a:latin typeface="+mn-lt"/>
                      </a:rPr>
                      <a:t>5,23</a:t>
                    </a:r>
                    <a:endParaRPr lang="en-US" baseline="0" dirty="0">
                      <a:latin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baseline="0">
                    <a:solidFill>
                      <a:schemeClr val="tx1"/>
                    </a:solidFill>
                    <a:latin typeface="+mn-lt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Работата, с която съм ангажиран в момента изисква съответната магистърска степен</c:v>
                </c:pt>
                <c:pt idx="1">
                  <c:v>Магистърската степен дава възможност за намиране на работа в чужбина</c:v>
                </c:pt>
                <c:pt idx="2">
                  <c:v>Получаването на бакалавърска степен не е достатъчно, за да се изградиш като специалист с висше образование</c:v>
                </c:pt>
                <c:pt idx="3">
                  <c:v>Магистърската степен дава възможност за лесно намиране на работа в България</c:v>
                </c:pt>
                <c:pt idx="4">
                  <c:v>Магистърската степен дава възможност за намиране на по-високо платена  работа</c:v>
                </c:pt>
                <c:pt idx="5">
                  <c:v>Качеството на подготовка на магистри във ФКНФ на СУ „Св. Климент Охридски” е високо</c:v>
                </c:pt>
                <c:pt idx="6">
                  <c:v>Проявявах интерес към тази проблематика още като студент бакалавър</c:v>
                </c:pt>
                <c:pt idx="7">
                  <c:v>Престижно е да получиш магистърска степен във ФКНФ на СУ „Св. Климент Охридски”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4.08</c:v>
                </c:pt>
                <c:pt idx="1">
                  <c:v>4.41</c:v>
                </c:pt>
                <c:pt idx="2">
                  <c:v>4.47</c:v>
                </c:pt>
                <c:pt idx="3">
                  <c:v>4.5</c:v>
                </c:pt>
                <c:pt idx="4">
                  <c:v>4.8600000000000003</c:v>
                </c:pt>
                <c:pt idx="5">
                  <c:v>4.9400000000000004</c:v>
                </c:pt>
                <c:pt idx="6">
                  <c:v>4.95</c:v>
                </c:pt>
                <c:pt idx="7">
                  <c:v>5.07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531328"/>
        <c:axId val="405527016"/>
      </c:barChart>
      <c:catAx>
        <c:axId val="405531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pPr>
            <a:endParaRPr lang="bg-BG"/>
          </a:p>
        </c:txPr>
        <c:crossAx val="405527016"/>
        <c:crosses val="autoZero"/>
        <c:auto val="1"/>
        <c:lblAlgn val="ctr"/>
        <c:lblOffset val="100"/>
        <c:noMultiLvlLbl val="0"/>
      </c:catAx>
      <c:valAx>
        <c:axId val="405527016"/>
        <c:scaling>
          <c:orientation val="minMax"/>
          <c:max val="6"/>
          <c:min val="2"/>
        </c:scaling>
        <c:delete val="1"/>
        <c:axPos val="b"/>
        <c:numFmt formatCode="General" sourceLinked="1"/>
        <c:majorTickMark val="out"/>
        <c:minorTickMark val="none"/>
        <c:tickLblPos val="nextTo"/>
        <c:crossAx val="40553132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accent5">
              <a:lumMod val="50000"/>
            </a:schemeClr>
          </a:solidFill>
        </a:defRPr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14164681064907"/>
          <c:y val="1.3765378726035272E-2"/>
          <c:w val="0.62071388645863712"/>
          <c:h val="0.89524271860292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rgbClr val="BE6402"/>
              </a:solidFill>
            </a:ln>
          </c:spPr>
          <c:invertIfNegative val="0"/>
          <c:dLbls>
            <c:dLbl>
              <c:idx val="1"/>
              <c:layout>
                <c:manualLayout>
                  <c:x val="-1.5166685455841301E-3"/>
                  <c:y val="-5.1121534000247958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 algn="ctr" rtl="0">
                    <a:defRPr lang="bg-BG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 algn="ctr" rtl="0">
                      <a:defRPr lang="bg-BG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+mn-lt"/>
                      </a:rPr>
                      <a:t>5,20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pPr algn="ctr" rtl="0">
                      <a:defRPr lang="bg-BG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+mn-lt"/>
                      </a:rPr>
                      <a:t>5,40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tx1"/>
                        </a:solidFill>
                        <a:latin typeface="+mn-lt"/>
                      </a:rPr>
                      <a:t>5,23</a:t>
                    </a:r>
                    <a:endParaRPr lang="en-US" baseline="0" dirty="0">
                      <a:latin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  <a:latin typeface="+mn-lt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Класически метод на обучение – лекция</c:v>
                </c:pt>
                <c:pt idx="1">
                  <c:v>Игрови (симулативни) методи</c:v>
                </c:pt>
                <c:pt idx="2">
                  <c:v>Презентации на студенти по теми</c:v>
                </c:pt>
                <c:pt idx="3">
                  <c:v>Екипни проекти</c:v>
                </c:pt>
                <c:pt idx="4">
                  <c:v>Елементи на електронно обучение</c:v>
                </c:pt>
                <c:pt idx="5">
                  <c:v>Мултимедийни и интерактивни методи</c:v>
                </c:pt>
                <c:pt idx="6">
                  <c:v>Гост-лектори</c:v>
                </c:pt>
                <c:pt idx="7">
                  <c:v>Решаване на проблеми</c:v>
                </c:pt>
                <c:pt idx="8">
                  <c:v>Индивидуални задачи</c:v>
                </c:pt>
                <c:pt idx="9">
                  <c:v>Дискусии и дебати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5.03</c:v>
                </c:pt>
                <c:pt idx="1">
                  <c:v>5.03</c:v>
                </c:pt>
                <c:pt idx="2">
                  <c:v>5.04</c:v>
                </c:pt>
                <c:pt idx="3">
                  <c:v>5.2</c:v>
                </c:pt>
                <c:pt idx="4">
                  <c:v>5.4</c:v>
                </c:pt>
                <c:pt idx="5">
                  <c:v>5.45</c:v>
                </c:pt>
                <c:pt idx="6">
                  <c:v>5.49</c:v>
                </c:pt>
                <c:pt idx="7">
                  <c:v>5.54</c:v>
                </c:pt>
                <c:pt idx="8">
                  <c:v>5.58</c:v>
                </c:pt>
                <c:pt idx="9">
                  <c:v>5.73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708936"/>
        <c:axId val="483709328"/>
      </c:barChart>
      <c:catAx>
        <c:axId val="483708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pPr>
            <a:endParaRPr lang="bg-BG"/>
          </a:p>
        </c:txPr>
        <c:crossAx val="483709328"/>
        <c:crosses val="autoZero"/>
        <c:auto val="1"/>
        <c:lblAlgn val="ctr"/>
        <c:lblOffset val="100"/>
        <c:noMultiLvlLbl val="0"/>
      </c:catAx>
      <c:valAx>
        <c:axId val="483709328"/>
        <c:scaling>
          <c:orientation val="minMax"/>
          <c:max val="6"/>
          <c:min val="2"/>
        </c:scaling>
        <c:delete val="1"/>
        <c:axPos val="b"/>
        <c:numFmt formatCode="General" sourceLinked="1"/>
        <c:majorTickMark val="out"/>
        <c:minorTickMark val="none"/>
        <c:tickLblPos val="nextTo"/>
        <c:crossAx val="48370893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accent5">
              <a:lumMod val="50000"/>
            </a:schemeClr>
          </a:solidFill>
        </a:defRPr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/>
              <a:t>O</a:t>
            </a:r>
            <a:r>
              <a:rPr lang="bg-BG" sz="1600" b="0"/>
              <a:t>т качеството на преподаване:</a:t>
            </a:r>
          </a:p>
        </c:rich>
      </c:tx>
      <c:layout>
        <c:manualLayout>
          <c:xMode val="edge"/>
          <c:yMode val="edge"/>
          <c:x val="8.4334379513387417E-2"/>
          <c:y val="0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от качеството на преподаване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</a:rPr>
                      <a:t>56,9%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</a:rPr>
                      <a:t>32,8%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129425434211012E-2"/>
                  <c:y val="5.377969660670778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effectLst/>
                      </a:rPr>
                      <a:t>8,6%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>
                        <a:effectLst/>
                      </a:rPr>
                      <a:t>1,7%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По всички учебни дисциплини</c:v>
                </c:pt>
                <c:pt idx="1">
                  <c:v>По повече от половината от учебните дисциплини</c:v>
                </c:pt>
                <c:pt idx="2">
                  <c:v>По по-малко от половината от учебните дисциплини</c:v>
                </c:pt>
                <c:pt idx="3">
                  <c:v>Изобщо не са удовлетворени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56.9</c:v>
                </c:pt>
                <c:pt idx="1">
                  <c:v>32.799999999999997</c:v>
                </c:pt>
                <c:pt idx="2">
                  <c:v>8.6</c:v>
                </c:pt>
                <c:pt idx="3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bg-BG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bg-BG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bg-BG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bg-BG"/>
          </a:p>
        </c:txPr>
      </c:legendEntry>
      <c:layout>
        <c:manualLayout>
          <c:xMode val="edge"/>
          <c:yMode val="edge"/>
          <c:x val="0.64021127282153834"/>
          <c:y val="0.18586661436092419"/>
          <c:w val="0.34215179794837608"/>
          <c:h val="0.73454478800542533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bg-BG" sz="1600" b="0"/>
              <a:t>Ако кандидатстват сега</a:t>
            </a:r>
            <a:r>
              <a:rPr lang="en-US" sz="1600" b="0"/>
              <a:t>, </a:t>
            </a:r>
            <a:r>
              <a:rPr lang="bg-BG" sz="1600" b="0"/>
              <a:t>каква програма биха избрали: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19908821557939E-2"/>
          <c:y val="0.15881416821742028"/>
          <c:w val="0.61496240199300001"/>
          <c:h val="0.841185831782579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Ако кандидатстват сега: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23"/>
          </c:dPt>
          <c:dLbls>
            <c:dLbl>
              <c:idx val="0"/>
              <c:layout>
                <c:manualLayout>
                  <c:x val="-0.20081623373646024"/>
                  <c:y val="7.355519525608265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60,0%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4054367547810823E-2"/>
                  <c:y val="-3.53682490139984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25,0%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526488909461292E-2"/>
                  <c:y val="3.0980932674147317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11,7%</a:t>
                    </a:r>
                    <a:endParaRPr lang="en-US" b="1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3,3%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В която се обучават</c:v>
                </c:pt>
                <c:pt idx="1">
                  <c:v>Близка, по която се обучават в момента</c:v>
                </c:pt>
                <c:pt idx="2">
                  <c:v>Различна, по която се обучават в момента</c:v>
                </c:pt>
                <c:pt idx="3">
                  <c:v>Няма да кандидатстват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11.7</c:v>
                </c:pt>
                <c:pt idx="3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bg-BG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bg-BG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bg-BG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bg-BG"/>
          </a:p>
        </c:txPr>
      </c:legendEntry>
      <c:layout>
        <c:manualLayout>
          <c:xMode val="edge"/>
          <c:yMode val="edge"/>
          <c:x val="0.56772881400340169"/>
          <c:y val="0.20425117695256081"/>
          <c:w val="0.38374530297836479"/>
          <c:h val="0.79332179237029221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19908821557939E-2"/>
          <c:y val="0.15881416821742028"/>
          <c:w val="0.61496240199300001"/>
          <c:h val="0.841185831782579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23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71,2%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5,1%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1,7%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1,7%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Във ФКНФ на СУ „Св. Климент Охридски” </c:v>
                </c:pt>
                <c:pt idx="1">
                  <c:v>В друг факултет на СУ „Св. Климент Охридски”</c:v>
                </c:pt>
                <c:pt idx="2">
                  <c:v>В друго висше училище в страната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71.2</c:v>
                </c:pt>
                <c:pt idx="1">
                  <c:v>5.0999999999999996</c:v>
                </c:pt>
                <c:pt idx="2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772881400340169"/>
          <c:y val="7.748574811132096E-2"/>
          <c:w val="0.38374530297836479"/>
          <c:h val="0.920087221211532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4CCB4-B492-4719-A3CC-D1923BF3B27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A064CE9-1333-483A-9AC4-DBA401DF495B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rgbClr val="BE6402"/>
          </a:solidFill>
        </a:ln>
      </dgm:spPr>
      <dgm:t>
        <a:bodyPr/>
        <a:lstStyle/>
        <a:p>
          <a:r>
            <a:rPr lang="bg-BG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успех</a:t>
          </a:r>
          <a:endParaRPr lang="bg-BG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939D9-2DCF-4643-826C-497A1795D079}" type="parTrans" cxnId="{4F85AABC-1463-4A90-B025-2AFCEA5F6133}">
      <dgm:prSet/>
      <dgm:spPr/>
      <dgm:t>
        <a:bodyPr/>
        <a:lstStyle/>
        <a:p>
          <a:endParaRPr lang="bg-BG"/>
        </a:p>
      </dgm:t>
    </dgm:pt>
    <dgm:pt modelId="{234F0B46-B1FB-4EFF-8149-DEFFD0C535D1}" type="sibTrans" cxnId="{4F85AABC-1463-4A90-B025-2AFCEA5F6133}">
      <dgm:prSet/>
      <dgm:spPr/>
      <dgm:t>
        <a:bodyPr/>
        <a:lstStyle/>
        <a:p>
          <a:endParaRPr lang="bg-BG"/>
        </a:p>
      </dgm:t>
    </dgm:pt>
    <dgm:pt modelId="{33A80F8E-4D5A-4720-97A4-EC84FE5D51C5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r>
            <a:rPr lang="bg-BG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Голям дял от анкетираните студенти са с висок успех  </a:t>
          </a:r>
          <a:endParaRPr lang="bg-BG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7599985-7A66-432C-8F8A-D7F844D5F813}" type="parTrans" cxnId="{D64AA8D4-1092-4DB0-8641-B7FE72F1783F}">
      <dgm:prSet/>
      <dgm:spPr/>
      <dgm:t>
        <a:bodyPr/>
        <a:lstStyle/>
        <a:p>
          <a:endParaRPr lang="bg-BG"/>
        </a:p>
      </dgm:t>
    </dgm:pt>
    <dgm:pt modelId="{5F33F0BA-E72F-450C-9233-20B1CB5041B1}" type="sibTrans" cxnId="{D64AA8D4-1092-4DB0-8641-B7FE72F1783F}">
      <dgm:prSet/>
      <dgm:spPr/>
      <dgm:t>
        <a:bodyPr/>
        <a:lstStyle/>
        <a:p>
          <a:endParaRPr lang="bg-BG"/>
        </a:p>
      </dgm:t>
    </dgm:pt>
    <dgm:pt modelId="{CC868FB3-414C-45E8-A60A-E6F78E70F2BD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Дипломиралите се с отличен успех в бакалавърска степен, са отличници и в магистърската</a:t>
          </a:r>
          <a:endParaRPr lang="bg-BG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48D38BA-13BE-470B-9343-C451C89DE85A}" type="parTrans" cxnId="{00A8687B-DB7E-4057-8366-2B2367B05610}">
      <dgm:prSet/>
      <dgm:spPr/>
      <dgm:t>
        <a:bodyPr/>
        <a:lstStyle/>
        <a:p>
          <a:endParaRPr lang="bg-BG"/>
        </a:p>
      </dgm:t>
    </dgm:pt>
    <dgm:pt modelId="{D6CC4BB3-3EF1-4E2C-8A69-A1540F0238A9}" type="sibTrans" cxnId="{00A8687B-DB7E-4057-8366-2B2367B05610}">
      <dgm:prSet/>
      <dgm:spPr/>
      <dgm:t>
        <a:bodyPr/>
        <a:lstStyle/>
        <a:p>
          <a:endParaRPr lang="bg-BG"/>
        </a:p>
      </dgm:t>
    </dgm:pt>
    <dgm:pt modelId="{8C559515-7C18-4612-B9D0-E4944C4881E7}">
      <dgm:prSet phldrT="[Text]" custT="1"/>
      <dgm:spPr>
        <a:solidFill>
          <a:srgbClr val="FFC000"/>
        </a:solidFill>
        <a:ln>
          <a:solidFill>
            <a:srgbClr val="BE6402"/>
          </a:solidFill>
        </a:ln>
      </dgm:spPr>
      <dgm:t>
        <a:bodyPr/>
        <a:lstStyle/>
        <a:p>
          <a:r>
            <a:rPr lang="bg-BG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работа</a:t>
          </a:r>
          <a:endParaRPr lang="bg-BG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8CAD0-D89D-4A5D-A677-BD7EF1287695}" type="parTrans" cxnId="{D4A4960D-0CD4-4060-A355-ECE47C7A7608}">
      <dgm:prSet/>
      <dgm:spPr/>
      <dgm:t>
        <a:bodyPr/>
        <a:lstStyle/>
        <a:p>
          <a:endParaRPr lang="bg-BG"/>
        </a:p>
      </dgm:t>
    </dgm:pt>
    <dgm:pt modelId="{4335089D-5015-46E9-B63E-4C6D17BB0CA4}" type="sibTrans" cxnId="{D4A4960D-0CD4-4060-A355-ECE47C7A7608}">
      <dgm:prSet/>
      <dgm:spPr/>
      <dgm:t>
        <a:bodyPr/>
        <a:lstStyle/>
        <a:p>
          <a:endParaRPr lang="bg-BG"/>
        </a:p>
      </dgm:t>
    </dgm:pt>
    <dgm:pt modelId="{E76FE1FB-E142-4412-87FF-407127DB6E3E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79,7% от анкетираните студенти магистри са посочили, че работят успоредно със следването</a:t>
          </a:r>
          <a:endParaRPr lang="bg-BG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64055B5-B962-4023-B8A4-7900A6CC025C}" type="parTrans" cxnId="{4EF53CD0-73EE-4571-8179-40592B882C9A}">
      <dgm:prSet/>
      <dgm:spPr/>
      <dgm:t>
        <a:bodyPr/>
        <a:lstStyle/>
        <a:p>
          <a:endParaRPr lang="bg-BG"/>
        </a:p>
      </dgm:t>
    </dgm:pt>
    <dgm:pt modelId="{8D3E95F0-3B31-41E7-8D52-DEC5E6D126C6}" type="sibTrans" cxnId="{4EF53CD0-73EE-4571-8179-40592B882C9A}">
      <dgm:prSet/>
      <dgm:spPr/>
      <dgm:t>
        <a:bodyPr/>
        <a:lstStyle/>
        <a:p>
          <a:endParaRPr lang="bg-BG"/>
        </a:p>
      </dgm:t>
    </dgm:pt>
    <dgm:pt modelId="{34023D2A-C09A-4967-B2CA-04D4E206528E}">
      <dgm:prSet phldrT="[Text]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r>
            <a:rPr lang="bg-BG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</a:t>
          </a:r>
          <a:endParaRPr lang="bg-BG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22943-B6B7-421C-828C-6A358EE2656C}" type="parTrans" cxnId="{E68C2464-5179-4741-A278-AE3FF1716D9B}">
      <dgm:prSet/>
      <dgm:spPr/>
      <dgm:t>
        <a:bodyPr/>
        <a:lstStyle/>
        <a:p>
          <a:endParaRPr lang="bg-BG"/>
        </a:p>
      </dgm:t>
    </dgm:pt>
    <dgm:pt modelId="{8454428F-1D69-4A70-9447-800FBD54102B}" type="sibTrans" cxnId="{E68C2464-5179-4741-A278-AE3FF1716D9B}">
      <dgm:prSet/>
      <dgm:spPr/>
      <dgm:t>
        <a:bodyPr/>
        <a:lstStyle/>
        <a:p>
          <a:endParaRPr lang="bg-BG"/>
        </a:p>
      </dgm:t>
    </dgm:pt>
    <dgm:pt modelId="{41C5F3A2-7776-4601-9B4D-E69017FD7483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Много голяма част от анкетираните студенти п</a:t>
          </a:r>
          <a:r>
            <a:rPr lang="bg-BG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осещават редовно всички или повече от половината учебни занятия.</a:t>
          </a:r>
          <a:endParaRPr lang="bg-BG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633C075-A923-4FE8-A8A0-6187D4C8D3E8}" type="parTrans" cxnId="{C7A956D5-4BD9-4760-86BD-A68175D45705}">
      <dgm:prSet/>
      <dgm:spPr/>
      <dgm:t>
        <a:bodyPr/>
        <a:lstStyle/>
        <a:p>
          <a:endParaRPr lang="bg-BG"/>
        </a:p>
      </dgm:t>
    </dgm:pt>
    <dgm:pt modelId="{EA7E42EC-A9AA-4FAD-B03E-384BA5CC85E4}" type="sibTrans" cxnId="{C7A956D5-4BD9-4760-86BD-A68175D45705}">
      <dgm:prSet/>
      <dgm:spPr/>
      <dgm:t>
        <a:bodyPr/>
        <a:lstStyle/>
        <a:p>
          <a:endParaRPr lang="bg-BG"/>
        </a:p>
      </dgm:t>
    </dgm:pt>
    <dgm:pt modelId="{AD269E6F-6739-42B8-844B-5C3A71AEC9B8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По специалността си работят 44,1%, а  35,6%  - в друга област</a:t>
          </a:r>
          <a:endParaRPr lang="bg-BG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3C91FD3-015E-422B-9ED0-44D49DC20BD5}" type="parTrans" cxnId="{ECB758CA-A0B3-44E3-88C2-2B0E20DDA5F5}">
      <dgm:prSet/>
      <dgm:spPr/>
      <dgm:t>
        <a:bodyPr/>
        <a:lstStyle/>
        <a:p>
          <a:endParaRPr lang="bg-BG"/>
        </a:p>
      </dgm:t>
    </dgm:pt>
    <dgm:pt modelId="{F369A497-9D57-4C59-BDF7-F18E3E78E823}" type="sibTrans" cxnId="{ECB758CA-A0B3-44E3-88C2-2B0E20DDA5F5}">
      <dgm:prSet/>
      <dgm:spPr/>
      <dgm:t>
        <a:bodyPr/>
        <a:lstStyle/>
        <a:p>
          <a:endParaRPr lang="bg-BG"/>
        </a:p>
      </dgm:t>
    </dgm:pt>
    <dgm:pt modelId="{3A2C4C3A-6B7C-4C67-AF51-F895B93544D2}" type="pres">
      <dgm:prSet presAssocID="{6BA4CCB4-B492-4719-A3CC-D1923BF3B2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8D89C02-5FA8-43CD-B2D2-2E908EE4DCB4}" type="pres">
      <dgm:prSet presAssocID="{EA064CE9-1333-483A-9AC4-DBA401DF495B}" presName="composite" presStyleCnt="0"/>
      <dgm:spPr/>
    </dgm:pt>
    <dgm:pt modelId="{A71B8589-9DC4-4A94-A2BD-EA023359E326}" type="pres">
      <dgm:prSet presAssocID="{EA064CE9-1333-483A-9AC4-DBA401DF49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E11C5BC-CDC8-4A49-96CC-12BF7F75902E}" type="pres">
      <dgm:prSet presAssocID="{EA064CE9-1333-483A-9AC4-DBA401DF495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43046B-C7E6-49C7-9E7A-289A25885A5B}" type="pres">
      <dgm:prSet presAssocID="{234F0B46-B1FB-4EFF-8149-DEFFD0C535D1}" presName="sp" presStyleCnt="0"/>
      <dgm:spPr/>
    </dgm:pt>
    <dgm:pt modelId="{521DBA7C-F88A-485D-8081-E77F4AD07FDD}" type="pres">
      <dgm:prSet presAssocID="{8C559515-7C18-4612-B9D0-E4944C4881E7}" presName="composite" presStyleCnt="0"/>
      <dgm:spPr/>
    </dgm:pt>
    <dgm:pt modelId="{2D7E1097-61A7-4C28-A17A-3C040996BAC7}" type="pres">
      <dgm:prSet presAssocID="{8C559515-7C18-4612-B9D0-E4944C4881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9743688-913F-4763-A7C5-222680B27F98}" type="pres">
      <dgm:prSet presAssocID="{8C559515-7C18-4612-B9D0-E4944C4881E7}" presName="descendantText" presStyleLbl="alignAcc1" presStyleIdx="1" presStyleCnt="3" custLinFactNeighborX="-705" custLinFactNeighborY="-35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D9A1DF7-1F49-454E-9AB3-D5D2D7DC78D5}" type="pres">
      <dgm:prSet presAssocID="{4335089D-5015-46E9-B63E-4C6D17BB0CA4}" presName="sp" presStyleCnt="0"/>
      <dgm:spPr/>
    </dgm:pt>
    <dgm:pt modelId="{A499C26F-3AF5-4A8D-B751-AB6326209C3E}" type="pres">
      <dgm:prSet presAssocID="{34023D2A-C09A-4967-B2CA-04D4E206528E}" presName="composite" presStyleCnt="0"/>
      <dgm:spPr/>
    </dgm:pt>
    <dgm:pt modelId="{1086579C-9147-4396-874C-B7D0B172741C}" type="pres">
      <dgm:prSet presAssocID="{34023D2A-C09A-4967-B2CA-04D4E206528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2682E76-BE8D-487E-9654-A5EFB51930BD}" type="pres">
      <dgm:prSet presAssocID="{34023D2A-C09A-4967-B2CA-04D4E206528E}" presName="descendantText" presStyleLbl="alignAcc1" presStyleIdx="2" presStyleCnt="3" custLinFactNeighborX="-696" custLinFactNeighborY="608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64AA8D4-1092-4DB0-8641-B7FE72F1783F}" srcId="{EA064CE9-1333-483A-9AC4-DBA401DF495B}" destId="{33A80F8E-4D5A-4720-97A4-EC84FE5D51C5}" srcOrd="0" destOrd="0" parTransId="{C7599985-7A66-432C-8F8A-D7F844D5F813}" sibTransId="{5F33F0BA-E72F-450C-9233-20B1CB5041B1}"/>
    <dgm:cxn modelId="{5DE65D88-1126-4B72-B7AC-ABB0990B42BA}" type="presOf" srcId="{8C559515-7C18-4612-B9D0-E4944C4881E7}" destId="{2D7E1097-61A7-4C28-A17A-3C040996BAC7}" srcOrd="0" destOrd="0" presId="urn:microsoft.com/office/officeart/2005/8/layout/chevron2"/>
    <dgm:cxn modelId="{19B23672-77D0-46F9-8D69-63D47E1104D0}" type="presOf" srcId="{AD269E6F-6739-42B8-844B-5C3A71AEC9B8}" destId="{69743688-913F-4763-A7C5-222680B27F98}" srcOrd="0" destOrd="1" presId="urn:microsoft.com/office/officeart/2005/8/layout/chevron2"/>
    <dgm:cxn modelId="{E68C2464-5179-4741-A278-AE3FF1716D9B}" srcId="{6BA4CCB4-B492-4719-A3CC-D1923BF3B27C}" destId="{34023D2A-C09A-4967-B2CA-04D4E206528E}" srcOrd="2" destOrd="0" parTransId="{6CE22943-B6B7-421C-828C-6A358EE2656C}" sibTransId="{8454428F-1D69-4A70-9447-800FBD54102B}"/>
    <dgm:cxn modelId="{4EF53CD0-73EE-4571-8179-40592B882C9A}" srcId="{8C559515-7C18-4612-B9D0-E4944C4881E7}" destId="{E76FE1FB-E142-4412-87FF-407127DB6E3E}" srcOrd="0" destOrd="0" parTransId="{864055B5-B962-4023-B8A4-7900A6CC025C}" sibTransId="{8D3E95F0-3B31-41E7-8D52-DEC5E6D126C6}"/>
    <dgm:cxn modelId="{4F85AABC-1463-4A90-B025-2AFCEA5F6133}" srcId="{6BA4CCB4-B492-4719-A3CC-D1923BF3B27C}" destId="{EA064CE9-1333-483A-9AC4-DBA401DF495B}" srcOrd="0" destOrd="0" parTransId="{9AC939D9-2DCF-4643-826C-497A1795D079}" sibTransId="{234F0B46-B1FB-4EFF-8149-DEFFD0C535D1}"/>
    <dgm:cxn modelId="{E4627A48-63EB-4371-990C-8A656DF913BF}" type="presOf" srcId="{34023D2A-C09A-4967-B2CA-04D4E206528E}" destId="{1086579C-9147-4396-874C-B7D0B172741C}" srcOrd="0" destOrd="0" presId="urn:microsoft.com/office/officeart/2005/8/layout/chevron2"/>
    <dgm:cxn modelId="{00A8687B-DB7E-4057-8366-2B2367B05610}" srcId="{EA064CE9-1333-483A-9AC4-DBA401DF495B}" destId="{CC868FB3-414C-45E8-A60A-E6F78E70F2BD}" srcOrd="1" destOrd="0" parTransId="{A48D38BA-13BE-470B-9343-C451C89DE85A}" sibTransId="{D6CC4BB3-3EF1-4E2C-8A69-A1540F0238A9}"/>
    <dgm:cxn modelId="{D4A4960D-0CD4-4060-A355-ECE47C7A7608}" srcId="{6BA4CCB4-B492-4719-A3CC-D1923BF3B27C}" destId="{8C559515-7C18-4612-B9D0-E4944C4881E7}" srcOrd="1" destOrd="0" parTransId="{3F98CAD0-D89D-4A5D-A677-BD7EF1287695}" sibTransId="{4335089D-5015-46E9-B63E-4C6D17BB0CA4}"/>
    <dgm:cxn modelId="{ECB758CA-A0B3-44E3-88C2-2B0E20DDA5F5}" srcId="{8C559515-7C18-4612-B9D0-E4944C4881E7}" destId="{AD269E6F-6739-42B8-844B-5C3A71AEC9B8}" srcOrd="1" destOrd="0" parTransId="{63C91FD3-015E-422B-9ED0-44D49DC20BD5}" sibTransId="{F369A497-9D57-4C59-BDF7-F18E3E78E823}"/>
    <dgm:cxn modelId="{C7A956D5-4BD9-4760-86BD-A68175D45705}" srcId="{34023D2A-C09A-4967-B2CA-04D4E206528E}" destId="{41C5F3A2-7776-4601-9B4D-E69017FD7483}" srcOrd="0" destOrd="0" parTransId="{A633C075-A923-4FE8-A8A0-6187D4C8D3E8}" sibTransId="{EA7E42EC-A9AA-4FAD-B03E-384BA5CC85E4}"/>
    <dgm:cxn modelId="{3675E297-9CC3-483C-95F7-4708B378274B}" type="presOf" srcId="{41C5F3A2-7776-4601-9B4D-E69017FD7483}" destId="{42682E76-BE8D-487E-9654-A5EFB51930BD}" srcOrd="0" destOrd="0" presId="urn:microsoft.com/office/officeart/2005/8/layout/chevron2"/>
    <dgm:cxn modelId="{46C31888-000E-483F-8116-9050EC2363E1}" type="presOf" srcId="{EA064CE9-1333-483A-9AC4-DBA401DF495B}" destId="{A71B8589-9DC4-4A94-A2BD-EA023359E326}" srcOrd="0" destOrd="0" presId="urn:microsoft.com/office/officeart/2005/8/layout/chevron2"/>
    <dgm:cxn modelId="{12629D0B-66BF-4A33-81CE-8A68CCED7B8C}" type="presOf" srcId="{6BA4CCB4-B492-4719-A3CC-D1923BF3B27C}" destId="{3A2C4C3A-6B7C-4C67-AF51-F895B93544D2}" srcOrd="0" destOrd="0" presId="urn:microsoft.com/office/officeart/2005/8/layout/chevron2"/>
    <dgm:cxn modelId="{C4B5AF5E-B824-40A2-84EB-B591A519752C}" type="presOf" srcId="{33A80F8E-4D5A-4720-97A4-EC84FE5D51C5}" destId="{4E11C5BC-CDC8-4A49-96CC-12BF7F75902E}" srcOrd="0" destOrd="0" presId="urn:microsoft.com/office/officeart/2005/8/layout/chevron2"/>
    <dgm:cxn modelId="{100622F5-9EAE-4DAE-816D-BEFD014DCE03}" type="presOf" srcId="{CC868FB3-414C-45E8-A60A-E6F78E70F2BD}" destId="{4E11C5BC-CDC8-4A49-96CC-12BF7F75902E}" srcOrd="0" destOrd="1" presId="urn:microsoft.com/office/officeart/2005/8/layout/chevron2"/>
    <dgm:cxn modelId="{4A52BC80-B0A2-4E8E-8551-0A7D77C6091E}" type="presOf" srcId="{E76FE1FB-E142-4412-87FF-407127DB6E3E}" destId="{69743688-913F-4763-A7C5-222680B27F98}" srcOrd="0" destOrd="0" presId="urn:microsoft.com/office/officeart/2005/8/layout/chevron2"/>
    <dgm:cxn modelId="{678A74D8-94EB-4FAA-92DF-098E8B76704A}" type="presParOf" srcId="{3A2C4C3A-6B7C-4C67-AF51-F895B93544D2}" destId="{A8D89C02-5FA8-43CD-B2D2-2E908EE4DCB4}" srcOrd="0" destOrd="0" presId="urn:microsoft.com/office/officeart/2005/8/layout/chevron2"/>
    <dgm:cxn modelId="{DF260542-27B3-4392-BDAE-8E931DF5D3B4}" type="presParOf" srcId="{A8D89C02-5FA8-43CD-B2D2-2E908EE4DCB4}" destId="{A71B8589-9DC4-4A94-A2BD-EA023359E326}" srcOrd="0" destOrd="0" presId="urn:microsoft.com/office/officeart/2005/8/layout/chevron2"/>
    <dgm:cxn modelId="{3944A259-9552-4C62-8931-5E943B366CD7}" type="presParOf" srcId="{A8D89C02-5FA8-43CD-B2D2-2E908EE4DCB4}" destId="{4E11C5BC-CDC8-4A49-96CC-12BF7F75902E}" srcOrd="1" destOrd="0" presId="urn:microsoft.com/office/officeart/2005/8/layout/chevron2"/>
    <dgm:cxn modelId="{2803A87A-87A3-4252-8134-9D532F5C0879}" type="presParOf" srcId="{3A2C4C3A-6B7C-4C67-AF51-F895B93544D2}" destId="{4143046B-C7E6-49C7-9E7A-289A25885A5B}" srcOrd="1" destOrd="0" presId="urn:microsoft.com/office/officeart/2005/8/layout/chevron2"/>
    <dgm:cxn modelId="{E48A4148-82C0-4818-8E79-D4867FAC339E}" type="presParOf" srcId="{3A2C4C3A-6B7C-4C67-AF51-F895B93544D2}" destId="{521DBA7C-F88A-485D-8081-E77F4AD07FDD}" srcOrd="2" destOrd="0" presId="urn:microsoft.com/office/officeart/2005/8/layout/chevron2"/>
    <dgm:cxn modelId="{FDC2292A-35EF-470E-9425-E8B79B247934}" type="presParOf" srcId="{521DBA7C-F88A-485D-8081-E77F4AD07FDD}" destId="{2D7E1097-61A7-4C28-A17A-3C040996BAC7}" srcOrd="0" destOrd="0" presId="urn:microsoft.com/office/officeart/2005/8/layout/chevron2"/>
    <dgm:cxn modelId="{3FFD8A34-50B3-41E3-9971-B15A56CB5F7B}" type="presParOf" srcId="{521DBA7C-F88A-485D-8081-E77F4AD07FDD}" destId="{69743688-913F-4763-A7C5-222680B27F98}" srcOrd="1" destOrd="0" presId="urn:microsoft.com/office/officeart/2005/8/layout/chevron2"/>
    <dgm:cxn modelId="{AC89FE10-6AF3-41F7-B0FA-F0553626428E}" type="presParOf" srcId="{3A2C4C3A-6B7C-4C67-AF51-F895B93544D2}" destId="{DD9A1DF7-1F49-454E-9AB3-D5D2D7DC78D5}" srcOrd="3" destOrd="0" presId="urn:microsoft.com/office/officeart/2005/8/layout/chevron2"/>
    <dgm:cxn modelId="{DBCF5B63-3276-4CBF-A3F8-BD5EF6E6E3C9}" type="presParOf" srcId="{3A2C4C3A-6B7C-4C67-AF51-F895B93544D2}" destId="{A499C26F-3AF5-4A8D-B751-AB6326209C3E}" srcOrd="4" destOrd="0" presId="urn:microsoft.com/office/officeart/2005/8/layout/chevron2"/>
    <dgm:cxn modelId="{B364B87B-6CB2-49B3-AADB-298D7613AAE5}" type="presParOf" srcId="{A499C26F-3AF5-4A8D-B751-AB6326209C3E}" destId="{1086579C-9147-4396-874C-B7D0B172741C}" srcOrd="0" destOrd="0" presId="urn:microsoft.com/office/officeart/2005/8/layout/chevron2"/>
    <dgm:cxn modelId="{7D592866-DCF8-4AC7-9C3B-F4F30B9B990A}" type="presParOf" srcId="{A499C26F-3AF5-4A8D-B751-AB6326209C3E}" destId="{42682E76-BE8D-487E-9654-A5EFB51930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4CCB4-B492-4719-A3CC-D1923BF3B27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A064CE9-1333-483A-9AC4-DBA401DF495B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E6402"/>
          </a:solidFill>
        </a:ln>
      </dgm:spPr>
      <dgm:t>
        <a:bodyPr/>
        <a:lstStyle/>
        <a:p>
          <a:r>
            <a:rPr lang="bg-BG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bg-BG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939D9-2DCF-4643-826C-497A1795D079}" type="parTrans" cxnId="{4F85AABC-1463-4A90-B025-2AFCEA5F6133}">
      <dgm:prSet/>
      <dgm:spPr/>
      <dgm:t>
        <a:bodyPr/>
        <a:lstStyle/>
        <a:p>
          <a:endParaRPr lang="bg-BG"/>
        </a:p>
      </dgm:t>
    </dgm:pt>
    <dgm:pt modelId="{234F0B46-B1FB-4EFF-8149-DEFFD0C535D1}" type="sibTrans" cxnId="{4F85AABC-1463-4A90-B025-2AFCEA5F6133}">
      <dgm:prSet/>
      <dgm:spPr/>
      <dgm:t>
        <a:bodyPr/>
        <a:lstStyle/>
        <a:p>
          <a:endParaRPr lang="bg-BG"/>
        </a:p>
      </dgm:t>
    </dgm:pt>
    <dgm:pt modelId="{33A80F8E-4D5A-4720-97A4-EC84FE5D51C5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endParaRPr lang="bg-BG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99985-7A66-432C-8F8A-D7F844D5F813}" type="parTrans" cxnId="{D64AA8D4-1092-4DB0-8641-B7FE72F1783F}">
      <dgm:prSet/>
      <dgm:spPr/>
      <dgm:t>
        <a:bodyPr/>
        <a:lstStyle/>
        <a:p>
          <a:endParaRPr lang="bg-BG"/>
        </a:p>
      </dgm:t>
    </dgm:pt>
    <dgm:pt modelId="{5F33F0BA-E72F-450C-9233-20B1CB5041B1}" type="sibTrans" cxnId="{D64AA8D4-1092-4DB0-8641-B7FE72F1783F}">
      <dgm:prSet/>
      <dgm:spPr/>
      <dgm:t>
        <a:bodyPr/>
        <a:lstStyle/>
        <a:p>
          <a:endParaRPr lang="bg-BG"/>
        </a:p>
      </dgm:t>
    </dgm:pt>
    <dgm:pt modelId="{CC868FB3-414C-45E8-A60A-E6F78E70F2BD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Интернет</a:t>
          </a:r>
          <a:endParaRPr lang="bg-BG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D38BA-13BE-470B-9343-C451C89DE85A}" type="parTrans" cxnId="{00A8687B-DB7E-4057-8366-2B2367B05610}">
      <dgm:prSet/>
      <dgm:spPr/>
      <dgm:t>
        <a:bodyPr/>
        <a:lstStyle/>
        <a:p>
          <a:endParaRPr lang="bg-BG"/>
        </a:p>
      </dgm:t>
    </dgm:pt>
    <dgm:pt modelId="{D6CC4BB3-3EF1-4E2C-8A69-A1540F0238A9}" type="sibTrans" cxnId="{00A8687B-DB7E-4057-8366-2B2367B05610}">
      <dgm:prSet/>
      <dgm:spPr/>
      <dgm:t>
        <a:bodyPr/>
        <a:lstStyle/>
        <a:p>
          <a:endParaRPr lang="bg-BG"/>
        </a:p>
      </dgm:t>
    </dgm:pt>
    <dgm:pt modelId="{8C559515-7C18-4612-B9D0-E4944C4881E7}">
      <dgm:prSet phldrT="[Text]" custT="1"/>
      <dgm:spPr>
        <a:solidFill>
          <a:srgbClr val="FFC000"/>
        </a:solidFill>
        <a:ln>
          <a:solidFill>
            <a:srgbClr val="BE6402"/>
          </a:solidFill>
        </a:ln>
      </dgm:spPr>
      <dgm:t>
        <a:bodyPr/>
        <a:lstStyle/>
        <a:p>
          <a:r>
            <a:rPr lang="bg-BG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bg-BG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8CAD0-D89D-4A5D-A677-BD7EF1287695}" type="parTrans" cxnId="{D4A4960D-0CD4-4060-A355-ECE47C7A7608}">
      <dgm:prSet/>
      <dgm:spPr/>
      <dgm:t>
        <a:bodyPr/>
        <a:lstStyle/>
        <a:p>
          <a:endParaRPr lang="bg-BG"/>
        </a:p>
      </dgm:t>
    </dgm:pt>
    <dgm:pt modelId="{4335089D-5015-46E9-B63E-4C6D17BB0CA4}" type="sibTrans" cxnId="{D4A4960D-0CD4-4060-A355-ECE47C7A7608}">
      <dgm:prSet/>
      <dgm:spPr/>
      <dgm:t>
        <a:bodyPr/>
        <a:lstStyle/>
        <a:p>
          <a:endParaRPr lang="bg-BG"/>
        </a:p>
      </dgm:t>
    </dgm:pt>
    <dgm:pt modelId="{E76FE1FB-E142-4412-87FF-407127DB6E3E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преподаватели в бакалавърска</a:t>
          </a:r>
          <a:r>
            <a:rPr 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степен</a:t>
          </a:r>
          <a:endParaRPr lang="bg-BG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055B5-B962-4023-B8A4-7900A6CC025C}" type="parTrans" cxnId="{4EF53CD0-73EE-4571-8179-40592B882C9A}">
      <dgm:prSet/>
      <dgm:spPr/>
      <dgm:t>
        <a:bodyPr/>
        <a:lstStyle/>
        <a:p>
          <a:endParaRPr lang="bg-BG"/>
        </a:p>
      </dgm:t>
    </dgm:pt>
    <dgm:pt modelId="{8D3E95F0-3B31-41E7-8D52-DEC5E6D126C6}" type="sibTrans" cxnId="{4EF53CD0-73EE-4571-8179-40592B882C9A}">
      <dgm:prSet/>
      <dgm:spPr/>
      <dgm:t>
        <a:bodyPr/>
        <a:lstStyle/>
        <a:p>
          <a:endParaRPr lang="bg-BG"/>
        </a:p>
      </dgm:t>
    </dgm:pt>
    <dgm:pt modelId="{34023D2A-C09A-4967-B2CA-04D4E206528E}">
      <dgm:prSet phldrT="[Text]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r>
            <a:rPr lang="bg-BG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bg-BG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22943-B6B7-421C-828C-6A358EE2656C}" type="parTrans" cxnId="{E68C2464-5179-4741-A278-AE3FF1716D9B}">
      <dgm:prSet/>
      <dgm:spPr/>
      <dgm:t>
        <a:bodyPr/>
        <a:lstStyle/>
        <a:p>
          <a:endParaRPr lang="bg-BG"/>
        </a:p>
      </dgm:t>
    </dgm:pt>
    <dgm:pt modelId="{8454428F-1D69-4A70-9447-800FBD54102B}" type="sibTrans" cxnId="{E68C2464-5179-4741-A278-AE3FF1716D9B}">
      <dgm:prSet/>
      <dgm:spPr/>
      <dgm:t>
        <a:bodyPr/>
        <a:lstStyle/>
        <a:p>
          <a:endParaRPr lang="bg-BG"/>
        </a:p>
      </dgm:t>
    </dgm:pt>
    <dgm:pt modelId="{41C5F3A2-7776-4601-9B4D-E69017FD7483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предходен випуск магистри по тази програма</a:t>
          </a:r>
          <a:endParaRPr lang="bg-BG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3C075-A923-4FE8-A8A0-6187D4C8D3E8}" type="parTrans" cxnId="{C7A956D5-4BD9-4760-86BD-A68175D45705}">
      <dgm:prSet/>
      <dgm:spPr/>
      <dgm:t>
        <a:bodyPr/>
        <a:lstStyle/>
        <a:p>
          <a:endParaRPr lang="bg-BG"/>
        </a:p>
      </dgm:t>
    </dgm:pt>
    <dgm:pt modelId="{EA7E42EC-A9AA-4FAD-B03E-384BA5CC85E4}" type="sibTrans" cxnId="{C7A956D5-4BD9-4760-86BD-A68175D45705}">
      <dgm:prSet/>
      <dgm:spPr/>
      <dgm:t>
        <a:bodyPr/>
        <a:lstStyle/>
        <a:p>
          <a:endParaRPr lang="bg-BG"/>
        </a:p>
      </dgm:t>
    </dgm:pt>
    <dgm:pt modelId="{3A2C4C3A-6B7C-4C67-AF51-F895B93544D2}" type="pres">
      <dgm:prSet presAssocID="{6BA4CCB4-B492-4719-A3CC-D1923BF3B2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8D89C02-5FA8-43CD-B2D2-2E908EE4DCB4}" type="pres">
      <dgm:prSet presAssocID="{EA064CE9-1333-483A-9AC4-DBA401DF495B}" presName="composite" presStyleCnt="0"/>
      <dgm:spPr/>
    </dgm:pt>
    <dgm:pt modelId="{A71B8589-9DC4-4A94-A2BD-EA023359E326}" type="pres">
      <dgm:prSet presAssocID="{EA064CE9-1333-483A-9AC4-DBA401DF49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E11C5BC-CDC8-4A49-96CC-12BF7F75902E}" type="pres">
      <dgm:prSet presAssocID="{EA064CE9-1333-483A-9AC4-DBA401DF495B}" presName="descendantText" presStyleLbl="alignAcc1" presStyleIdx="0" presStyleCnt="3" custLinFactNeighborX="483" custLinFactNeighborY="-9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43046B-C7E6-49C7-9E7A-289A25885A5B}" type="pres">
      <dgm:prSet presAssocID="{234F0B46-B1FB-4EFF-8149-DEFFD0C535D1}" presName="sp" presStyleCnt="0"/>
      <dgm:spPr/>
    </dgm:pt>
    <dgm:pt modelId="{521DBA7C-F88A-485D-8081-E77F4AD07FDD}" type="pres">
      <dgm:prSet presAssocID="{8C559515-7C18-4612-B9D0-E4944C4881E7}" presName="composite" presStyleCnt="0"/>
      <dgm:spPr/>
    </dgm:pt>
    <dgm:pt modelId="{2D7E1097-61A7-4C28-A17A-3C040996BAC7}" type="pres">
      <dgm:prSet presAssocID="{8C559515-7C18-4612-B9D0-E4944C4881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9743688-913F-4763-A7C5-222680B27F98}" type="pres">
      <dgm:prSet presAssocID="{8C559515-7C18-4612-B9D0-E4944C4881E7}" presName="descendantText" presStyleLbl="alignAcc1" presStyleIdx="1" presStyleCnt="3" custLinFactNeighborX="-705" custLinFactNeighborY="-35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D9A1DF7-1F49-454E-9AB3-D5D2D7DC78D5}" type="pres">
      <dgm:prSet presAssocID="{4335089D-5015-46E9-B63E-4C6D17BB0CA4}" presName="sp" presStyleCnt="0"/>
      <dgm:spPr/>
    </dgm:pt>
    <dgm:pt modelId="{A499C26F-3AF5-4A8D-B751-AB6326209C3E}" type="pres">
      <dgm:prSet presAssocID="{34023D2A-C09A-4967-B2CA-04D4E206528E}" presName="composite" presStyleCnt="0"/>
      <dgm:spPr/>
    </dgm:pt>
    <dgm:pt modelId="{1086579C-9147-4396-874C-B7D0B172741C}" type="pres">
      <dgm:prSet presAssocID="{34023D2A-C09A-4967-B2CA-04D4E206528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2682E76-BE8D-487E-9654-A5EFB51930BD}" type="pres">
      <dgm:prSet presAssocID="{34023D2A-C09A-4967-B2CA-04D4E206528E}" presName="descendantText" presStyleLbl="alignAcc1" presStyleIdx="2" presStyleCnt="3" custLinFactNeighborX="-696" custLinFactNeighborY="608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8B6EFEC-557A-45A5-9570-E4F549E8E241}" type="presOf" srcId="{6BA4CCB4-B492-4719-A3CC-D1923BF3B27C}" destId="{3A2C4C3A-6B7C-4C67-AF51-F895B93544D2}" srcOrd="0" destOrd="0" presId="urn:microsoft.com/office/officeart/2005/8/layout/chevron2"/>
    <dgm:cxn modelId="{D4A4960D-0CD4-4060-A355-ECE47C7A7608}" srcId="{6BA4CCB4-B492-4719-A3CC-D1923BF3B27C}" destId="{8C559515-7C18-4612-B9D0-E4944C4881E7}" srcOrd="1" destOrd="0" parTransId="{3F98CAD0-D89D-4A5D-A677-BD7EF1287695}" sibTransId="{4335089D-5015-46E9-B63E-4C6D17BB0CA4}"/>
    <dgm:cxn modelId="{4F85AABC-1463-4A90-B025-2AFCEA5F6133}" srcId="{6BA4CCB4-B492-4719-A3CC-D1923BF3B27C}" destId="{EA064CE9-1333-483A-9AC4-DBA401DF495B}" srcOrd="0" destOrd="0" parTransId="{9AC939D9-2DCF-4643-826C-497A1795D079}" sibTransId="{234F0B46-B1FB-4EFF-8149-DEFFD0C535D1}"/>
    <dgm:cxn modelId="{D64AA8D4-1092-4DB0-8641-B7FE72F1783F}" srcId="{EA064CE9-1333-483A-9AC4-DBA401DF495B}" destId="{33A80F8E-4D5A-4720-97A4-EC84FE5D51C5}" srcOrd="0" destOrd="0" parTransId="{C7599985-7A66-432C-8F8A-D7F844D5F813}" sibTransId="{5F33F0BA-E72F-450C-9233-20B1CB5041B1}"/>
    <dgm:cxn modelId="{4EF53CD0-73EE-4571-8179-40592B882C9A}" srcId="{8C559515-7C18-4612-B9D0-E4944C4881E7}" destId="{E76FE1FB-E142-4412-87FF-407127DB6E3E}" srcOrd="0" destOrd="0" parTransId="{864055B5-B962-4023-B8A4-7900A6CC025C}" sibTransId="{8D3E95F0-3B31-41E7-8D52-DEC5E6D126C6}"/>
    <dgm:cxn modelId="{C94D3860-E9AC-4590-A82E-C7821A89871C}" type="presOf" srcId="{33A80F8E-4D5A-4720-97A4-EC84FE5D51C5}" destId="{4E11C5BC-CDC8-4A49-96CC-12BF7F75902E}" srcOrd="0" destOrd="0" presId="urn:microsoft.com/office/officeart/2005/8/layout/chevron2"/>
    <dgm:cxn modelId="{EC8543DE-FE6A-4DA0-A23B-D89B38724011}" type="presOf" srcId="{34023D2A-C09A-4967-B2CA-04D4E206528E}" destId="{1086579C-9147-4396-874C-B7D0B172741C}" srcOrd="0" destOrd="0" presId="urn:microsoft.com/office/officeart/2005/8/layout/chevron2"/>
    <dgm:cxn modelId="{39A9B3F8-4ED4-46F0-912B-6889836478C2}" type="presOf" srcId="{E76FE1FB-E142-4412-87FF-407127DB6E3E}" destId="{69743688-913F-4763-A7C5-222680B27F98}" srcOrd="0" destOrd="0" presId="urn:microsoft.com/office/officeart/2005/8/layout/chevron2"/>
    <dgm:cxn modelId="{00A8687B-DB7E-4057-8366-2B2367B05610}" srcId="{EA064CE9-1333-483A-9AC4-DBA401DF495B}" destId="{CC868FB3-414C-45E8-A60A-E6F78E70F2BD}" srcOrd="1" destOrd="0" parTransId="{A48D38BA-13BE-470B-9343-C451C89DE85A}" sibTransId="{D6CC4BB3-3EF1-4E2C-8A69-A1540F0238A9}"/>
    <dgm:cxn modelId="{C7A956D5-4BD9-4760-86BD-A68175D45705}" srcId="{34023D2A-C09A-4967-B2CA-04D4E206528E}" destId="{41C5F3A2-7776-4601-9B4D-E69017FD7483}" srcOrd="0" destOrd="0" parTransId="{A633C075-A923-4FE8-A8A0-6187D4C8D3E8}" sibTransId="{EA7E42EC-A9AA-4FAD-B03E-384BA5CC85E4}"/>
    <dgm:cxn modelId="{D4321B4D-19E9-4300-B003-4B779A179D39}" type="presOf" srcId="{CC868FB3-414C-45E8-A60A-E6F78E70F2BD}" destId="{4E11C5BC-CDC8-4A49-96CC-12BF7F75902E}" srcOrd="0" destOrd="1" presId="urn:microsoft.com/office/officeart/2005/8/layout/chevron2"/>
    <dgm:cxn modelId="{9A0A07A9-F0DB-4278-9E6B-2E474B7751B0}" type="presOf" srcId="{8C559515-7C18-4612-B9D0-E4944C4881E7}" destId="{2D7E1097-61A7-4C28-A17A-3C040996BAC7}" srcOrd="0" destOrd="0" presId="urn:microsoft.com/office/officeart/2005/8/layout/chevron2"/>
    <dgm:cxn modelId="{E68C2464-5179-4741-A278-AE3FF1716D9B}" srcId="{6BA4CCB4-B492-4719-A3CC-D1923BF3B27C}" destId="{34023D2A-C09A-4967-B2CA-04D4E206528E}" srcOrd="2" destOrd="0" parTransId="{6CE22943-B6B7-421C-828C-6A358EE2656C}" sibTransId="{8454428F-1D69-4A70-9447-800FBD54102B}"/>
    <dgm:cxn modelId="{3918329B-73F5-44F2-8BCB-7115DD65E6D1}" type="presOf" srcId="{41C5F3A2-7776-4601-9B4D-E69017FD7483}" destId="{42682E76-BE8D-487E-9654-A5EFB51930BD}" srcOrd="0" destOrd="0" presId="urn:microsoft.com/office/officeart/2005/8/layout/chevron2"/>
    <dgm:cxn modelId="{42E80DE1-99AF-4761-B1B6-055D10522AEF}" type="presOf" srcId="{EA064CE9-1333-483A-9AC4-DBA401DF495B}" destId="{A71B8589-9DC4-4A94-A2BD-EA023359E326}" srcOrd="0" destOrd="0" presId="urn:microsoft.com/office/officeart/2005/8/layout/chevron2"/>
    <dgm:cxn modelId="{4B56CC8F-25FF-4556-93DE-E9AE9DE0313E}" type="presParOf" srcId="{3A2C4C3A-6B7C-4C67-AF51-F895B93544D2}" destId="{A8D89C02-5FA8-43CD-B2D2-2E908EE4DCB4}" srcOrd="0" destOrd="0" presId="urn:microsoft.com/office/officeart/2005/8/layout/chevron2"/>
    <dgm:cxn modelId="{AE0E5624-4A63-48E4-93FF-21DF6B800383}" type="presParOf" srcId="{A8D89C02-5FA8-43CD-B2D2-2E908EE4DCB4}" destId="{A71B8589-9DC4-4A94-A2BD-EA023359E326}" srcOrd="0" destOrd="0" presId="urn:microsoft.com/office/officeart/2005/8/layout/chevron2"/>
    <dgm:cxn modelId="{7E8D86E3-1B16-468A-90EF-EE1577475F12}" type="presParOf" srcId="{A8D89C02-5FA8-43CD-B2D2-2E908EE4DCB4}" destId="{4E11C5BC-CDC8-4A49-96CC-12BF7F75902E}" srcOrd="1" destOrd="0" presId="urn:microsoft.com/office/officeart/2005/8/layout/chevron2"/>
    <dgm:cxn modelId="{896CBDBA-053B-4249-B883-2D7B1356F1BF}" type="presParOf" srcId="{3A2C4C3A-6B7C-4C67-AF51-F895B93544D2}" destId="{4143046B-C7E6-49C7-9E7A-289A25885A5B}" srcOrd="1" destOrd="0" presId="urn:microsoft.com/office/officeart/2005/8/layout/chevron2"/>
    <dgm:cxn modelId="{661D83BC-657F-4002-A812-85B7B2084245}" type="presParOf" srcId="{3A2C4C3A-6B7C-4C67-AF51-F895B93544D2}" destId="{521DBA7C-F88A-485D-8081-E77F4AD07FDD}" srcOrd="2" destOrd="0" presId="urn:microsoft.com/office/officeart/2005/8/layout/chevron2"/>
    <dgm:cxn modelId="{9CD6E940-C76A-4326-B4D5-65B33A335CF0}" type="presParOf" srcId="{521DBA7C-F88A-485D-8081-E77F4AD07FDD}" destId="{2D7E1097-61A7-4C28-A17A-3C040996BAC7}" srcOrd="0" destOrd="0" presId="urn:microsoft.com/office/officeart/2005/8/layout/chevron2"/>
    <dgm:cxn modelId="{C74C3E9D-82E7-48B5-950D-1B7B2DE0F0F5}" type="presParOf" srcId="{521DBA7C-F88A-485D-8081-E77F4AD07FDD}" destId="{69743688-913F-4763-A7C5-222680B27F98}" srcOrd="1" destOrd="0" presId="urn:microsoft.com/office/officeart/2005/8/layout/chevron2"/>
    <dgm:cxn modelId="{BA266092-132D-4D58-A110-78A943B5CCA7}" type="presParOf" srcId="{3A2C4C3A-6B7C-4C67-AF51-F895B93544D2}" destId="{DD9A1DF7-1F49-454E-9AB3-D5D2D7DC78D5}" srcOrd="3" destOrd="0" presId="urn:microsoft.com/office/officeart/2005/8/layout/chevron2"/>
    <dgm:cxn modelId="{99C2EA13-A0EF-412C-BA73-E16E20B4A72D}" type="presParOf" srcId="{3A2C4C3A-6B7C-4C67-AF51-F895B93544D2}" destId="{A499C26F-3AF5-4A8D-B751-AB6326209C3E}" srcOrd="4" destOrd="0" presId="urn:microsoft.com/office/officeart/2005/8/layout/chevron2"/>
    <dgm:cxn modelId="{20DCF71F-61E5-45CC-BC52-7D2F99012729}" type="presParOf" srcId="{A499C26F-3AF5-4A8D-B751-AB6326209C3E}" destId="{1086579C-9147-4396-874C-B7D0B172741C}" srcOrd="0" destOrd="0" presId="urn:microsoft.com/office/officeart/2005/8/layout/chevron2"/>
    <dgm:cxn modelId="{2E67E532-07B6-42D3-8450-19DBE09AB36E}" type="presParOf" srcId="{A499C26F-3AF5-4A8D-B751-AB6326209C3E}" destId="{42682E76-BE8D-487E-9654-A5EFB51930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A4CCB4-B492-4719-A3CC-D1923BF3B27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A064CE9-1333-483A-9AC4-DBA401DF495B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rgbClr val="BE6402"/>
          </a:solidFill>
        </a:ln>
      </dgm:spPr>
      <dgm:t>
        <a:bodyPr/>
        <a:lstStyle/>
        <a:p>
          <a:r>
            <a:rPr lang="bg-BG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bg-BG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939D9-2DCF-4643-826C-497A1795D079}" type="parTrans" cxnId="{4F85AABC-1463-4A90-B025-2AFCEA5F6133}">
      <dgm:prSet/>
      <dgm:spPr/>
      <dgm:t>
        <a:bodyPr/>
        <a:lstStyle/>
        <a:p>
          <a:endParaRPr lang="bg-BG"/>
        </a:p>
      </dgm:t>
    </dgm:pt>
    <dgm:pt modelId="{234F0B46-B1FB-4EFF-8149-DEFFD0C535D1}" type="sibTrans" cxnId="{4F85AABC-1463-4A90-B025-2AFCEA5F6133}">
      <dgm:prSet/>
      <dgm:spPr/>
      <dgm:t>
        <a:bodyPr/>
        <a:lstStyle/>
        <a:p>
          <a:endParaRPr lang="bg-BG"/>
        </a:p>
      </dgm:t>
    </dgm:pt>
    <dgm:pt modelId="{33A80F8E-4D5A-4720-97A4-EC84FE5D51C5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endParaRPr lang="bg-BG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99985-7A66-432C-8F8A-D7F844D5F813}" type="parTrans" cxnId="{D64AA8D4-1092-4DB0-8641-B7FE72F1783F}">
      <dgm:prSet/>
      <dgm:spPr/>
      <dgm:t>
        <a:bodyPr/>
        <a:lstStyle/>
        <a:p>
          <a:endParaRPr lang="bg-BG"/>
        </a:p>
      </dgm:t>
    </dgm:pt>
    <dgm:pt modelId="{5F33F0BA-E72F-450C-9233-20B1CB5041B1}" type="sibTrans" cxnId="{D64AA8D4-1092-4DB0-8641-B7FE72F1783F}">
      <dgm:prSet/>
      <dgm:spPr/>
      <dgm:t>
        <a:bodyPr/>
        <a:lstStyle/>
        <a:p>
          <a:endParaRPr lang="bg-BG"/>
        </a:p>
      </dgm:t>
    </dgm:pt>
    <dgm:pt modelId="{CC868FB3-414C-45E8-A60A-E6F78E70F2BD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r>
            <a:rPr 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Обслужването в библиотеката -53,4%</a:t>
          </a:r>
          <a:endParaRPr lang="bg-BG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D38BA-13BE-470B-9343-C451C89DE85A}" type="parTrans" cxnId="{00A8687B-DB7E-4057-8366-2B2367B05610}">
      <dgm:prSet/>
      <dgm:spPr/>
      <dgm:t>
        <a:bodyPr/>
        <a:lstStyle/>
        <a:p>
          <a:endParaRPr lang="bg-BG"/>
        </a:p>
      </dgm:t>
    </dgm:pt>
    <dgm:pt modelId="{D6CC4BB3-3EF1-4E2C-8A69-A1540F0238A9}" type="sibTrans" cxnId="{00A8687B-DB7E-4057-8366-2B2367B05610}">
      <dgm:prSet/>
      <dgm:spPr/>
      <dgm:t>
        <a:bodyPr/>
        <a:lstStyle/>
        <a:p>
          <a:endParaRPr lang="bg-BG"/>
        </a:p>
      </dgm:t>
    </dgm:pt>
    <dgm:pt modelId="{8C559515-7C18-4612-B9D0-E4944C4881E7}">
      <dgm:prSet phldrT="[Text]" custT="1"/>
      <dgm:spPr>
        <a:solidFill>
          <a:srgbClr val="FFC000"/>
        </a:solidFill>
        <a:ln>
          <a:solidFill>
            <a:srgbClr val="BE6402"/>
          </a:solidFill>
        </a:ln>
      </dgm:spPr>
      <dgm:t>
        <a:bodyPr/>
        <a:lstStyle/>
        <a:p>
          <a:r>
            <a:rPr lang="bg-BG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bg-BG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8CAD0-D89D-4A5D-A677-BD7EF1287695}" type="parTrans" cxnId="{D4A4960D-0CD4-4060-A355-ECE47C7A7608}">
      <dgm:prSet/>
      <dgm:spPr/>
      <dgm:t>
        <a:bodyPr/>
        <a:lstStyle/>
        <a:p>
          <a:endParaRPr lang="bg-BG"/>
        </a:p>
      </dgm:t>
    </dgm:pt>
    <dgm:pt modelId="{4335089D-5015-46E9-B63E-4C6D17BB0CA4}" type="sibTrans" cxnId="{D4A4960D-0CD4-4060-A355-ECE47C7A7608}">
      <dgm:prSet/>
      <dgm:spPr/>
      <dgm:t>
        <a:bodyPr/>
        <a:lstStyle/>
        <a:p>
          <a:endParaRPr lang="bg-BG"/>
        </a:p>
      </dgm:t>
    </dgm:pt>
    <dgm:pt modelId="{E76FE1FB-E142-4412-87FF-407127DB6E3E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r>
            <a:rPr 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Възможностите за общуване с преподавателите (удобни приемни часове)- 34,5%</a:t>
          </a:r>
          <a:endParaRPr lang="bg-BG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055B5-B962-4023-B8A4-7900A6CC025C}" type="parTrans" cxnId="{4EF53CD0-73EE-4571-8179-40592B882C9A}">
      <dgm:prSet/>
      <dgm:spPr/>
      <dgm:t>
        <a:bodyPr/>
        <a:lstStyle/>
        <a:p>
          <a:endParaRPr lang="bg-BG"/>
        </a:p>
      </dgm:t>
    </dgm:pt>
    <dgm:pt modelId="{8D3E95F0-3B31-41E7-8D52-DEC5E6D126C6}" type="sibTrans" cxnId="{4EF53CD0-73EE-4571-8179-40592B882C9A}">
      <dgm:prSet/>
      <dgm:spPr/>
      <dgm:t>
        <a:bodyPr/>
        <a:lstStyle/>
        <a:p>
          <a:endParaRPr lang="bg-BG"/>
        </a:p>
      </dgm:t>
    </dgm:pt>
    <dgm:pt modelId="{34023D2A-C09A-4967-B2CA-04D4E206528E}">
      <dgm:prSet phldrT="[Text]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bg-BG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22943-B6B7-421C-828C-6A358EE2656C}" type="parTrans" cxnId="{E68C2464-5179-4741-A278-AE3FF1716D9B}">
      <dgm:prSet/>
      <dgm:spPr/>
      <dgm:t>
        <a:bodyPr/>
        <a:lstStyle/>
        <a:p>
          <a:endParaRPr lang="bg-BG"/>
        </a:p>
      </dgm:t>
    </dgm:pt>
    <dgm:pt modelId="{8454428F-1D69-4A70-9447-800FBD54102B}" type="sibTrans" cxnId="{E68C2464-5179-4741-A278-AE3FF1716D9B}">
      <dgm:prSet/>
      <dgm:spPr/>
      <dgm:t>
        <a:bodyPr/>
        <a:lstStyle/>
        <a:p>
          <a:endParaRPr lang="bg-BG"/>
        </a:p>
      </dgm:t>
    </dgm:pt>
    <dgm:pt modelId="{41C5F3A2-7776-4601-9B4D-E69017FD7483}">
      <dgm:prSet phldrT="[Text]" custT="1"/>
      <dgm:spPr>
        <a:ln>
          <a:solidFill>
            <a:srgbClr val="BE6402"/>
          </a:solidFill>
        </a:ln>
      </dgm:spPr>
      <dgm:t>
        <a:bodyPr/>
        <a:lstStyle/>
        <a:p>
          <a:r>
            <a:rPr 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Информацията за участие в международни програми – 34,5%</a:t>
          </a:r>
          <a:endParaRPr lang="bg-BG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3C075-A923-4FE8-A8A0-6187D4C8D3E8}" type="parTrans" cxnId="{C7A956D5-4BD9-4760-86BD-A68175D45705}">
      <dgm:prSet/>
      <dgm:spPr/>
      <dgm:t>
        <a:bodyPr/>
        <a:lstStyle/>
        <a:p>
          <a:endParaRPr lang="bg-BG"/>
        </a:p>
      </dgm:t>
    </dgm:pt>
    <dgm:pt modelId="{EA7E42EC-A9AA-4FAD-B03E-384BA5CC85E4}" type="sibTrans" cxnId="{C7A956D5-4BD9-4760-86BD-A68175D45705}">
      <dgm:prSet/>
      <dgm:spPr/>
      <dgm:t>
        <a:bodyPr/>
        <a:lstStyle/>
        <a:p>
          <a:endParaRPr lang="bg-BG"/>
        </a:p>
      </dgm:t>
    </dgm:pt>
    <dgm:pt modelId="{3A2C4C3A-6B7C-4C67-AF51-F895B93544D2}" type="pres">
      <dgm:prSet presAssocID="{6BA4CCB4-B492-4719-A3CC-D1923BF3B2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8D89C02-5FA8-43CD-B2D2-2E908EE4DCB4}" type="pres">
      <dgm:prSet presAssocID="{EA064CE9-1333-483A-9AC4-DBA401DF495B}" presName="composite" presStyleCnt="0"/>
      <dgm:spPr/>
    </dgm:pt>
    <dgm:pt modelId="{A71B8589-9DC4-4A94-A2BD-EA023359E326}" type="pres">
      <dgm:prSet presAssocID="{EA064CE9-1333-483A-9AC4-DBA401DF49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E11C5BC-CDC8-4A49-96CC-12BF7F75902E}" type="pres">
      <dgm:prSet presAssocID="{EA064CE9-1333-483A-9AC4-DBA401DF495B}" presName="descendantText" presStyleLbl="alignAcc1" presStyleIdx="0" presStyleCnt="3" custLinFactNeighborX="451" custLinFactNeighborY="-9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43046B-C7E6-49C7-9E7A-289A25885A5B}" type="pres">
      <dgm:prSet presAssocID="{234F0B46-B1FB-4EFF-8149-DEFFD0C535D1}" presName="sp" presStyleCnt="0"/>
      <dgm:spPr/>
    </dgm:pt>
    <dgm:pt modelId="{521DBA7C-F88A-485D-8081-E77F4AD07FDD}" type="pres">
      <dgm:prSet presAssocID="{8C559515-7C18-4612-B9D0-E4944C4881E7}" presName="composite" presStyleCnt="0"/>
      <dgm:spPr/>
    </dgm:pt>
    <dgm:pt modelId="{2D7E1097-61A7-4C28-A17A-3C040996BAC7}" type="pres">
      <dgm:prSet presAssocID="{8C559515-7C18-4612-B9D0-E4944C4881E7}" presName="parentText" presStyleLbl="alignNode1" presStyleIdx="1" presStyleCnt="3" custLinFactNeighborY="-18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9743688-913F-4763-A7C5-222680B27F98}" type="pres">
      <dgm:prSet presAssocID="{8C559515-7C18-4612-B9D0-E4944C4881E7}" presName="descendantText" presStyleLbl="alignAcc1" presStyleIdx="1" presStyleCnt="3" custScaleX="99926" custLinFactNeighborX="-705" custLinFactNeighborY="-35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D9A1DF7-1F49-454E-9AB3-D5D2D7DC78D5}" type="pres">
      <dgm:prSet presAssocID="{4335089D-5015-46E9-B63E-4C6D17BB0CA4}" presName="sp" presStyleCnt="0"/>
      <dgm:spPr/>
    </dgm:pt>
    <dgm:pt modelId="{A499C26F-3AF5-4A8D-B751-AB6326209C3E}" type="pres">
      <dgm:prSet presAssocID="{34023D2A-C09A-4967-B2CA-04D4E206528E}" presName="composite" presStyleCnt="0"/>
      <dgm:spPr/>
    </dgm:pt>
    <dgm:pt modelId="{1086579C-9147-4396-874C-B7D0B172741C}" type="pres">
      <dgm:prSet presAssocID="{34023D2A-C09A-4967-B2CA-04D4E206528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2682E76-BE8D-487E-9654-A5EFB51930BD}" type="pres">
      <dgm:prSet presAssocID="{34023D2A-C09A-4967-B2CA-04D4E206528E}" presName="descendantText" presStyleLbl="alignAcc1" presStyleIdx="2" presStyleCnt="3" custLinFactNeighborX="-696" custLinFactNeighborY="608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64AA8D4-1092-4DB0-8641-B7FE72F1783F}" srcId="{EA064CE9-1333-483A-9AC4-DBA401DF495B}" destId="{33A80F8E-4D5A-4720-97A4-EC84FE5D51C5}" srcOrd="0" destOrd="0" parTransId="{C7599985-7A66-432C-8F8A-D7F844D5F813}" sibTransId="{5F33F0BA-E72F-450C-9233-20B1CB5041B1}"/>
    <dgm:cxn modelId="{E68C2464-5179-4741-A278-AE3FF1716D9B}" srcId="{6BA4CCB4-B492-4719-A3CC-D1923BF3B27C}" destId="{34023D2A-C09A-4967-B2CA-04D4E206528E}" srcOrd="2" destOrd="0" parTransId="{6CE22943-B6B7-421C-828C-6A358EE2656C}" sibTransId="{8454428F-1D69-4A70-9447-800FBD54102B}"/>
    <dgm:cxn modelId="{A2245AC4-444F-4402-88FC-27DF2AF52090}" type="presOf" srcId="{EA064CE9-1333-483A-9AC4-DBA401DF495B}" destId="{A71B8589-9DC4-4A94-A2BD-EA023359E326}" srcOrd="0" destOrd="0" presId="urn:microsoft.com/office/officeart/2005/8/layout/chevron2"/>
    <dgm:cxn modelId="{8853179E-8390-46AF-913E-6E361CE871D7}" type="presOf" srcId="{6BA4CCB4-B492-4719-A3CC-D1923BF3B27C}" destId="{3A2C4C3A-6B7C-4C67-AF51-F895B93544D2}" srcOrd="0" destOrd="0" presId="urn:microsoft.com/office/officeart/2005/8/layout/chevron2"/>
    <dgm:cxn modelId="{8EF85DAC-E985-4F2B-8DF0-DFF23CF61C53}" type="presOf" srcId="{CC868FB3-414C-45E8-A60A-E6F78E70F2BD}" destId="{4E11C5BC-CDC8-4A49-96CC-12BF7F75902E}" srcOrd="0" destOrd="1" presId="urn:microsoft.com/office/officeart/2005/8/layout/chevron2"/>
    <dgm:cxn modelId="{4EF53CD0-73EE-4571-8179-40592B882C9A}" srcId="{8C559515-7C18-4612-B9D0-E4944C4881E7}" destId="{E76FE1FB-E142-4412-87FF-407127DB6E3E}" srcOrd="0" destOrd="0" parTransId="{864055B5-B962-4023-B8A4-7900A6CC025C}" sibTransId="{8D3E95F0-3B31-41E7-8D52-DEC5E6D126C6}"/>
    <dgm:cxn modelId="{4F85AABC-1463-4A90-B025-2AFCEA5F6133}" srcId="{6BA4CCB4-B492-4719-A3CC-D1923BF3B27C}" destId="{EA064CE9-1333-483A-9AC4-DBA401DF495B}" srcOrd="0" destOrd="0" parTransId="{9AC939D9-2DCF-4643-826C-497A1795D079}" sibTransId="{234F0B46-B1FB-4EFF-8149-DEFFD0C535D1}"/>
    <dgm:cxn modelId="{DF67E5A5-18BD-4BEF-918E-D074C6BEE5A3}" type="presOf" srcId="{33A80F8E-4D5A-4720-97A4-EC84FE5D51C5}" destId="{4E11C5BC-CDC8-4A49-96CC-12BF7F75902E}" srcOrd="0" destOrd="0" presId="urn:microsoft.com/office/officeart/2005/8/layout/chevron2"/>
    <dgm:cxn modelId="{00A8687B-DB7E-4057-8366-2B2367B05610}" srcId="{EA064CE9-1333-483A-9AC4-DBA401DF495B}" destId="{CC868FB3-414C-45E8-A60A-E6F78E70F2BD}" srcOrd="1" destOrd="0" parTransId="{A48D38BA-13BE-470B-9343-C451C89DE85A}" sibTransId="{D6CC4BB3-3EF1-4E2C-8A69-A1540F0238A9}"/>
    <dgm:cxn modelId="{D4A4960D-0CD4-4060-A355-ECE47C7A7608}" srcId="{6BA4CCB4-B492-4719-A3CC-D1923BF3B27C}" destId="{8C559515-7C18-4612-B9D0-E4944C4881E7}" srcOrd="1" destOrd="0" parTransId="{3F98CAD0-D89D-4A5D-A677-BD7EF1287695}" sibTransId="{4335089D-5015-46E9-B63E-4C6D17BB0CA4}"/>
    <dgm:cxn modelId="{15A10288-5BA8-493C-AFF6-5FB76F357644}" type="presOf" srcId="{34023D2A-C09A-4967-B2CA-04D4E206528E}" destId="{1086579C-9147-4396-874C-B7D0B172741C}" srcOrd="0" destOrd="0" presId="urn:microsoft.com/office/officeart/2005/8/layout/chevron2"/>
    <dgm:cxn modelId="{C7A956D5-4BD9-4760-86BD-A68175D45705}" srcId="{34023D2A-C09A-4967-B2CA-04D4E206528E}" destId="{41C5F3A2-7776-4601-9B4D-E69017FD7483}" srcOrd="0" destOrd="0" parTransId="{A633C075-A923-4FE8-A8A0-6187D4C8D3E8}" sibTransId="{EA7E42EC-A9AA-4FAD-B03E-384BA5CC85E4}"/>
    <dgm:cxn modelId="{5935D744-5678-4AC3-9155-A3A83AE5AEFA}" type="presOf" srcId="{8C559515-7C18-4612-B9D0-E4944C4881E7}" destId="{2D7E1097-61A7-4C28-A17A-3C040996BAC7}" srcOrd="0" destOrd="0" presId="urn:microsoft.com/office/officeart/2005/8/layout/chevron2"/>
    <dgm:cxn modelId="{4E8BC73E-354A-468F-94BA-A3CFABCFE3B3}" type="presOf" srcId="{E76FE1FB-E142-4412-87FF-407127DB6E3E}" destId="{69743688-913F-4763-A7C5-222680B27F98}" srcOrd="0" destOrd="0" presId="urn:microsoft.com/office/officeart/2005/8/layout/chevron2"/>
    <dgm:cxn modelId="{5AA4B850-EB22-42E7-B27E-69058EDD2778}" type="presOf" srcId="{41C5F3A2-7776-4601-9B4D-E69017FD7483}" destId="{42682E76-BE8D-487E-9654-A5EFB51930BD}" srcOrd="0" destOrd="0" presId="urn:microsoft.com/office/officeart/2005/8/layout/chevron2"/>
    <dgm:cxn modelId="{FA065F82-08A2-42A0-A0D6-AA74E3D9CEFE}" type="presParOf" srcId="{3A2C4C3A-6B7C-4C67-AF51-F895B93544D2}" destId="{A8D89C02-5FA8-43CD-B2D2-2E908EE4DCB4}" srcOrd="0" destOrd="0" presId="urn:microsoft.com/office/officeart/2005/8/layout/chevron2"/>
    <dgm:cxn modelId="{340605FE-1168-4736-A401-53F8D633DAAA}" type="presParOf" srcId="{A8D89C02-5FA8-43CD-B2D2-2E908EE4DCB4}" destId="{A71B8589-9DC4-4A94-A2BD-EA023359E326}" srcOrd="0" destOrd="0" presId="urn:microsoft.com/office/officeart/2005/8/layout/chevron2"/>
    <dgm:cxn modelId="{8C4A7C44-32DD-459E-82BB-5028CE0EF40C}" type="presParOf" srcId="{A8D89C02-5FA8-43CD-B2D2-2E908EE4DCB4}" destId="{4E11C5BC-CDC8-4A49-96CC-12BF7F75902E}" srcOrd="1" destOrd="0" presId="urn:microsoft.com/office/officeart/2005/8/layout/chevron2"/>
    <dgm:cxn modelId="{78DADB61-8580-41C1-A6D6-FD3DB447390B}" type="presParOf" srcId="{3A2C4C3A-6B7C-4C67-AF51-F895B93544D2}" destId="{4143046B-C7E6-49C7-9E7A-289A25885A5B}" srcOrd="1" destOrd="0" presId="urn:microsoft.com/office/officeart/2005/8/layout/chevron2"/>
    <dgm:cxn modelId="{45FCE701-A3CB-4F19-A4E5-263F927479BB}" type="presParOf" srcId="{3A2C4C3A-6B7C-4C67-AF51-F895B93544D2}" destId="{521DBA7C-F88A-485D-8081-E77F4AD07FDD}" srcOrd="2" destOrd="0" presId="urn:microsoft.com/office/officeart/2005/8/layout/chevron2"/>
    <dgm:cxn modelId="{B3BDACE9-0253-45F6-A247-E9FB99D0C03D}" type="presParOf" srcId="{521DBA7C-F88A-485D-8081-E77F4AD07FDD}" destId="{2D7E1097-61A7-4C28-A17A-3C040996BAC7}" srcOrd="0" destOrd="0" presId="urn:microsoft.com/office/officeart/2005/8/layout/chevron2"/>
    <dgm:cxn modelId="{32CAAF3F-5204-4E17-8477-FA17F2007394}" type="presParOf" srcId="{521DBA7C-F88A-485D-8081-E77F4AD07FDD}" destId="{69743688-913F-4763-A7C5-222680B27F98}" srcOrd="1" destOrd="0" presId="urn:microsoft.com/office/officeart/2005/8/layout/chevron2"/>
    <dgm:cxn modelId="{7BAFCD22-19DC-4751-BAA6-B1853F4CB9B7}" type="presParOf" srcId="{3A2C4C3A-6B7C-4C67-AF51-F895B93544D2}" destId="{DD9A1DF7-1F49-454E-9AB3-D5D2D7DC78D5}" srcOrd="3" destOrd="0" presId="urn:microsoft.com/office/officeart/2005/8/layout/chevron2"/>
    <dgm:cxn modelId="{9B6B04C6-E6BC-4FE7-B96A-0B6AE8F36D3B}" type="presParOf" srcId="{3A2C4C3A-6B7C-4C67-AF51-F895B93544D2}" destId="{A499C26F-3AF5-4A8D-B751-AB6326209C3E}" srcOrd="4" destOrd="0" presId="urn:microsoft.com/office/officeart/2005/8/layout/chevron2"/>
    <dgm:cxn modelId="{759635F6-180E-4FF4-ADCC-CD17E9850DB5}" type="presParOf" srcId="{A499C26F-3AF5-4A8D-B751-AB6326209C3E}" destId="{1086579C-9147-4396-874C-B7D0B172741C}" srcOrd="0" destOrd="0" presId="urn:microsoft.com/office/officeart/2005/8/layout/chevron2"/>
    <dgm:cxn modelId="{D9597CB3-D9A7-48FF-98B5-2F937733B1B8}" type="presParOf" srcId="{A499C26F-3AF5-4A8D-B751-AB6326209C3E}" destId="{42682E76-BE8D-487E-9654-A5EFB51930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4CCB4-B492-4719-A3CC-D1923BF3B27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A064CE9-1333-483A-9AC4-DBA401DF495B}">
      <dgm:prSet phldrT="[Text]" custT="1"/>
      <dgm:spPr>
        <a:solidFill>
          <a:srgbClr val="FFC000"/>
        </a:solidFill>
      </dgm:spPr>
      <dgm:t>
        <a:bodyPr/>
        <a:lstStyle/>
        <a:p>
          <a:endParaRPr lang="bg-BG" sz="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939D9-2DCF-4643-826C-497A1795D079}" type="parTrans" cxnId="{4F85AABC-1463-4A90-B025-2AFCEA5F6133}">
      <dgm:prSet/>
      <dgm:spPr/>
      <dgm:t>
        <a:bodyPr/>
        <a:lstStyle/>
        <a:p>
          <a:endParaRPr lang="bg-BG"/>
        </a:p>
      </dgm:t>
    </dgm:pt>
    <dgm:pt modelId="{234F0B46-B1FB-4EFF-8149-DEFFD0C535D1}" type="sibTrans" cxnId="{4F85AABC-1463-4A90-B025-2AFCEA5F6133}">
      <dgm:prSet/>
      <dgm:spPr/>
      <dgm:t>
        <a:bodyPr/>
        <a:lstStyle/>
        <a:p>
          <a:endParaRPr lang="bg-BG"/>
        </a:p>
      </dgm:t>
    </dgm:pt>
    <dgm:pt modelId="{8C559515-7C18-4612-B9D0-E4944C4881E7}">
      <dgm:prSet phldrT="[Text]" custT="1"/>
      <dgm:spPr>
        <a:solidFill>
          <a:srgbClr val="FFC000"/>
        </a:solidFill>
      </dgm:spPr>
      <dgm:t>
        <a:bodyPr/>
        <a:lstStyle/>
        <a:p>
          <a:endParaRPr lang="bg-BG" sz="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8CAD0-D89D-4A5D-A677-BD7EF1287695}" type="parTrans" cxnId="{D4A4960D-0CD4-4060-A355-ECE47C7A7608}">
      <dgm:prSet/>
      <dgm:spPr/>
      <dgm:t>
        <a:bodyPr/>
        <a:lstStyle/>
        <a:p>
          <a:endParaRPr lang="bg-BG"/>
        </a:p>
      </dgm:t>
    </dgm:pt>
    <dgm:pt modelId="{4335089D-5015-46E9-B63E-4C6D17BB0CA4}" type="sibTrans" cxnId="{D4A4960D-0CD4-4060-A355-ECE47C7A7608}">
      <dgm:prSet/>
      <dgm:spPr/>
      <dgm:t>
        <a:bodyPr/>
        <a:lstStyle/>
        <a:p>
          <a:endParaRPr lang="bg-BG"/>
        </a:p>
      </dgm:t>
    </dgm:pt>
    <dgm:pt modelId="{34023D2A-C09A-4967-B2CA-04D4E206528E}">
      <dgm:prSet phldrT="[Text]" custT="1"/>
      <dgm:spPr>
        <a:solidFill>
          <a:srgbClr val="FFC000"/>
        </a:solidFill>
      </dgm:spPr>
      <dgm:t>
        <a:bodyPr/>
        <a:lstStyle/>
        <a:p>
          <a:endParaRPr lang="bg-BG" sz="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22943-B6B7-421C-828C-6A358EE2656C}" type="parTrans" cxnId="{E68C2464-5179-4741-A278-AE3FF1716D9B}">
      <dgm:prSet/>
      <dgm:spPr/>
      <dgm:t>
        <a:bodyPr/>
        <a:lstStyle/>
        <a:p>
          <a:endParaRPr lang="bg-BG"/>
        </a:p>
      </dgm:t>
    </dgm:pt>
    <dgm:pt modelId="{8454428F-1D69-4A70-9447-800FBD54102B}" type="sibTrans" cxnId="{E68C2464-5179-4741-A278-AE3FF1716D9B}">
      <dgm:prSet/>
      <dgm:spPr/>
      <dgm:t>
        <a:bodyPr/>
        <a:lstStyle/>
        <a:p>
          <a:endParaRPr lang="bg-BG"/>
        </a:p>
      </dgm:t>
    </dgm:pt>
    <dgm:pt modelId="{41C5F3A2-7776-4601-9B4D-E69017FD7483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изключение на предоставените ресурси в системата 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MOODLE, </a:t>
          </a:r>
          <a:r>
            <a:rPr lang="bg-BG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всички други ресурси  дяловете на удовлетворените студенти надхвърлят 50,0%.</a:t>
          </a:r>
          <a:endParaRPr lang="bg-BG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E42EC-A9AA-4FAD-B03E-384BA5CC85E4}" type="sibTrans" cxnId="{C7A956D5-4BD9-4760-86BD-A68175D45705}">
      <dgm:prSet/>
      <dgm:spPr/>
      <dgm:t>
        <a:bodyPr/>
        <a:lstStyle/>
        <a:p>
          <a:endParaRPr lang="bg-BG"/>
        </a:p>
      </dgm:t>
    </dgm:pt>
    <dgm:pt modelId="{A633C075-A923-4FE8-A8A0-6187D4C8D3E8}" type="parTrans" cxnId="{C7A956D5-4BD9-4760-86BD-A68175D45705}">
      <dgm:prSet/>
      <dgm:spPr/>
      <dgm:t>
        <a:bodyPr/>
        <a:lstStyle/>
        <a:p>
          <a:endParaRPr lang="bg-BG"/>
        </a:p>
      </dgm:t>
    </dgm:pt>
    <dgm:pt modelId="{E76FE1FB-E142-4412-87FF-407127DB6E3E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Ресурсът „достъп до специализирана литература“ събира най-висок процент удовлетворение изобщо (72,4%). </a:t>
          </a:r>
          <a:endParaRPr lang="bg-BG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E95F0-3B31-41E7-8D52-DEC5E6D126C6}" type="sibTrans" cxnId="{4EF53CD0-73EE-4571-8179-40592B882C9A}">
      <dgm:prSet/>
      <dgm:spPr/>
      <dgm:t>
        <a:bodyPr/>
        <a:lstStyle/>
        <a:p>
          <a:endParaRPr lang="bg-BG"/>
        </a:p>
      </dgm:t>
    </dgm:pt>
    <dgm:pt modelId="{864055B5-B962-4023-B8A4-7900A6CC025C}" type="parTrans" cxnId="{4EF53CD0-73EE-4571-8179-40592B882C9A}">
      <dgm:prSet/>
      <dgm:spPr/>
      <dgm:t>
        <a:bodyPr/>
        <a:lstStyle/>
        <a:p>
          <a:endParaRPr lang="bg-BG"/>
        </a:p>
      </dgm:t>
    </dgm:pt>
    <dgm:pt modelId="{CC868FB3-414C-45E8-A60A-E6F78E70F2BD}">
      <dgm:prSet phldrT="[Text]" custT="1"/>
      <dgm:spPr>
        <a:solidFill>
          <a:srgbClr val="FFC000"/>
        </a:solidFill>
      </dgm:spPr>
      <dgm:t>
        <a:bodyPr/>
        <a:lstStyle/>
        <a:p>
          <a:endParaRPr lang="bg-BG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C4BB3-3EF1-4E2C-8A69-A1540F0238A9}" type="sibTrans" cxnId="{00A8687B-DB7E-4057-8366-2B2367B05610}">
      <dgm:prSet/>
      <dgm:spPr/>
      <dgm:t>
        <a:bodyPr/>
        <a:lstStyle/>
        <a:p>
          <a:endParaRPr lang="bg-BG"/>
        </a:p>
      </dgm:t>
    </dgm:pt>
    <dgm:pt modelId="{A48D38BA-13BE-470B-9343-C451C89DE85A}" type="parTrans" cxnId="{00A8687B-DB7E-4057-8366-2B2367B05610}">
      <dgm:prSet/>
      <dgm:spPr/>
      <dgm:t>
        <a:bodyPr/>
        <a:lstStyle/>
        <a:p>
          <a:endParaRPr lang="bg-BG"/>
        </a:p>
      </dgm:t>
    </dgm:pt>
    <dgm:pt modelId="{8D301EB0-011B-4F0A-BA45-B6E47F1C1FB8}">
      <dgm:prSet custT="1"/>
      <dgm:spPr>
        <a:solidFill>
          <a:srgbClr val="FFC000"/>
        </a:solidFill>
      </dgm:spPr>
      <dgm:t>
        <a:bodyPr/>
        <a:lstStyle/>
        <a:p>
          <a:endParaRPr lang="bg-BG" sz="20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BC048-DA82-4B9E-BEFB-2D2D7418004C}" type="parTrans" cxnId="{DE78CDB8-B915-453B-9343-5366011B0222}">
      <dgm:prSet/>
      <dgm:spPr/>
      <dgm:t>
        <a:bodyPr/>
        <a:lstStyle/>
        <a:p>
          <a:endParaRPr lang="bg-BG"/>
        </a:p>
      </dgm:t>
    </dgm:pt>
    <dgm:pt modelId="{4A984BB3-8713-4A04-97AF-599D04A6C59C}" type="sibTrans" cxnId="{DE78CDB8-B915-453B-9343-5366011B0222}">
      <dgm:prSet/>
      <dgm:spPr/>
      <dgm:t>
        <a:bodyPr/>
        <a:lstStyle/>
        <a:p>
          <a:endParaRPr lang="bg-BG"/>
        </a:p>
      </dgm:t>
    </dgm:pt>
    <dgm:pt modelId="{0AFB4E62-E2BC-4DFD-AAF0-21DD69804D59}">
      <dgm:prSet custT="1"/>
      <dgm:spPr>
        <a:solidFill>
          <a:srgbClr val="FFC000"/>
        </a:solidFill>
      </dgm:spPr>
      <dgm:t>
        <a:bodyPr/>
        <a:lstStyle/>
        <a:p>
          <a:endParaRPr lang="bg-BG" sz="20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1380B-CA47-40DB-8123-7E4E0C45010C}" type="parTrans" cxnId="{04D79217-6514-4789-B978-A1984E205424}">
      <dgm:prSet/>
      <dgm:spPr/>
      <dgm:t>
        <a:bodyPr/>
        <a:lstStyle/>
        <a:p>
          <a:endParaRPr lang="bg-BG"/>
        </a:p>
      </dgm:t>
    </dgm:pt>
    <dgm:pt modelId="{C9C4FD7C-B70B-4B91-A598-2C821A0F1FF6}" type="sibTrans" cxnId="{04D79217-6514-4789-B978-A1984E205424}">
      <dgm:prSet/>
      <dgm:spPr/>
      <dgm:t>
        <a:bodyPr/>
        <a:lstStyle/>
        <a:p>
          <a:endParaRPr lang="bg-BG"/>
        </a:p>
      </dgm:t>
    </dgm:pt>
    <dgm:pt modelId="{33A80F8E-4D5A-4720-97A4-EC84FE5D51C5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Най-висок е делът на студентите, с </a:t>
          </a:r>
          <a:r>
            <a:rPr lang="bg-BG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категорично</a:t>
          </a:r>
          <a:r>
            <a:rPr lang="bg-BG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удовлетворение от достъпа до специализирана и съвременна литература (27%)</a:t>
          </a:r>
          <a:endParaRPr lang="bg-BG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3F0BA-E72F-450C-9233-20B1CB5041B1}" type="sibTrans" cxnId="{D64AA8D4-1092-4DB0-8641-B7FE72F1783F}">
      <dgm:prSet/>
      <dgm:spPr/>
      <dgm:t>
        <a:bodyPr/>
        <a:lstStyle/>
        <a:p>
          <a:endParaRPr lang="bg-BG"/>
        </a:p>
      </dgm:t>
    </dgm:pt>
    <dgm:pt modelId="{C7599985-7A66-432C-8F8A-D7F844D5F813}" type="parTrans" cxnId="{D64AA8D4-1092-4DB0-8641-B7FE72F1783F}">
      <dgm:prSet/>
      <dgm:spPr/>
      <dgm:t>
        <a:bodyPr/>
        <a:lstStyle/>
        <a:p>
          <a:endParaRPr lang="bg-BG"/>
        </a:p>
      </dgm:t>
    </dgm:pt>
    <dgm:pt modelId="{FC48F08E-A8BC-4F7A-A86A-EC3C39D0A829}" type="pres">
      <dgm:prSet presAssocID="{6BA4CCB4-B492-4719-A3CC-D1923BF3B27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988954E6-3203-42ED-875A-D2E875CEF2B4}" type="pres">
      <dgm:prSet presAssocID="{EA064CE9-1333-483A-9AC4-DBA401DF495B}" presName="composite" presStyleCnt="0"/>
      <dgm:spPr/>
    </dgm:pt>
    <dgm:pt modelId="{341CAE35-9AFF-4F08-B6B4-333D908A7AC6}" type="pres">
      <dgm:prSet presAssocID="{EA064CE9-1333-483A-9AC4-DBA401DF495B}" presName="LShape" presStyleLbl="alignNode1" presStyleIdx="0" presStyleCnt="5" custLinFactNeighborX="-170" custLinFactNeighborY="-2289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endParaRPr lang="bg-BG"/>
        </a:p>
      </dgm:t>
    </dgm:pt>
    <dgm:pt modelId="{D0A78A41-468C-419D-AE51-152A2321AF72}" type="pres">
      <dgm:prSet presAssocID="{EA064CE9-1333-483A-9AC4-DBA401DF495B}" presName="ParentText" presStyleLbl="revTx" presStyleIdx="0" presStyleCnt="3" custScaleY="105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8D11921-AF44-4C61-9DDE-770BD711A06A}" type="pres">
      <dgm:prSet presAssocID="{EA064CE9-1333-483A-9AC4-DBA401DF495B}" presName="Triangle" presStyleLbl="alignNode1" presStyleIdx="1" presStyleCnt="5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endParaRPr lang="bg-BG"/>
        </a:p>
      </dgm:t>
    </dgm:pt>
    <dgm:pt modelId="{217BA990-938A-4ACA-93F4-A15410036F97}" type="pres">
      <dgm:prSet presAssocID="{234F0B46-B1FB-4EFF-8149-DEFFD0C535D1}" presName="sibTrans" presStyleCnt="0"/>
      <dgm:spPr/>
    </dgm:pt>
    <dgm:pt modelId="{321B54D9-FB94-441D-B430-F72B5E090836}" type="pres">
      <dgm:prSet presAssocID="{234F0B46-B1FB-4EFF-8149-DEFFD0C535D1}" presName="space" presStyleCnt="0"/>
      <dgm:spPr/>
    </dgm:pt>
    <dgm:pt modelId="{86FA2EAD-B02D-48BB-BC41-6E70BDDCE379}" type="pres">
      <dgm:prSet presAssocID="{8C559515-7C18-4612-B9D0-E4944C4881E7}" presName="composite" presStyleCnt="0"/>
      <dgm:spPr/>
    </dgm:pt>
    <dgm:pt modelId="{0EB1D84F-90D2-448F-9402-805752F5E0B4}" type="pres">
      <dgm:prSet presAssocID="{8C559515-7C18-4612-B9D0-E4944C4881E7}" presName="LShape" presStyleLbl="alignNode1" presStyleIdx="2" presStyleCnt="5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endParaRPr lang="bg-BG"/>
        </a:p>
      </dgm:t>
    </dgm:pt>
    <dgm:pt modelId="{AE6C4B95-4429-453D-8FC3-3FB797B04F20}" type="pres">
      <dgm:prSet presAssocID="{8C559515-7C18-4612-B9D0-E4944C4881E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3FFA4B2-4CDE-4363-8417-5CA045F7CB60}" type="pres">
      <dgm:prSet presAssocID="{8C559515-7C18-4612-B9D0-E4944C4881E7}" presName="Triangle" presStyleLbl="alignNode1" presStyleIdx="3" presStyleCnt="5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endParaRPr lang="bg-BG"/>
        </a:p>
      </dgm:t>
    </dgm:pt>
    <dgm:pt modelId="{701E3141-42A0-4B22-8253-C57466196365}" type="pres">
      <dgm:prSet presAssocID="{4335089D-5015-46E9-B63E-4C6D17BB0CA4}" presName="sibTrans" presStyleCnt="0"/>
      <dgm:spPr/>
    </dgm:pt>
    <dgm:pt modelId="{A0083D30-1C37-4744-8C74-6B50803D5830}" type="pres">
      <dgm:prSet presAssocID="{4335089D-5015-46E9-B63E-4C6D17BB0CA4}" presName="space" presStyleCnt="0"/>
      <dgm:spPr/>
    </dgm:pt>
    <dgm:pt modelId="{A5654D22-F9D8-43F8-B4FE-E1AEC9E28532}" type="pres">
      <dgm:prSet presAssocID="{34023D2A-C09A-4967-B2CA-04D4E206528E}" presName="composite" presStyleCnt="0"/>
      <dgm:spPr/>
    </dgm:pt>
    <dgm:pt modelId="{292E4EA4-C66E-4B81-851B-53905592808F}" type="pres">
      <dgm:prSet presAssocID="{34023D2A-C09A-4967-B2CA-04D4E206528E}" presName="LShape" presStyleLbl="alignNode1" presStyleIdx="4" presStyleCnt="5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endParaRPr lang="bg-BG"/>
        </a:p>
      </dgm:t>
    </dgm:pt>
    <dgm:pt modelId="{36CB4C59-F133-4FC6-95F9-1304302CF57E}" type="pres">
      <dgm:prSet presAssocID="{34023D2A-C09A-4967-B2CA-04D4E206528E}" presName="ParentText" presStyleLbl="revTx" presStyleIdx="2" presStyleCnt="3" custScaleY="118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4D79217-6514-4789-B978-A1984E205424}" srcId="{EA064CE9-1333-483A-9AC4-DBA401DF495B}" destId="{0AFB4E62-E2BC-4DFD-AAF0-21DD69804D59}" srcOrd="2" destOrd="0" parTransId="{DF41380B-CA47-40DB-8123-7E4E0C45010C}" sibTransId="{C9C4FD7C-B70B-4B91-A598-2C821A0F1FF6}"/>
    <dgm:cxn modelId="{D4A4960D-0CD4-4060-A355-ECE47C7A7608}" srcId="{6BA4CCB4-B492-4719-A3CC-D1923BF3B27C}" destId="{8C559515-7C18-4612-B9D0-E4944C4881E7}" srcOrd="1" destOrd="0" parTransId="{3F98CAD0-D89D-4A5D-A677-BD7EF1287695}" sibTransId="{4335089D-5015-46E9-B63E-4C6D17BB0CA4}"/>
    <dgm:cxn modelId="{4F85AABC-1463-4A90-B025-2AFCEA5F6133}" srcId="{6BA4CCB4-B492-4719-A3CC-D1923BF3B27C}" destId="{EA064CE9-1333-483A-9AC4-DBA401DF495B}" srcOrd="0" destOrd="0" parTransId="{9AC939D9-2DCF-4643-826C-497A1795D079}" sibTransId="{234F0B46-B1FB-4EFF-8149-DEFFD0C535D1}"/>
    <dgm:cxn modelId="{D64AA8D4-1092-4DB0-8641-B7FE72F1783F}" srcId="{EA064CE9-1333-483A-9AC4-DBA401DF495B}" destId="{33A80F8E-4D5A-4720-97A4-EC84FE5D51C5}" srcOrd="0" destOrd="0" parTransId="{C7599985-7A66-432C-8F8A-D7F844D5F813}" sibTransId="{5F33F0BA-E72F-450C-9233-20B1CB5041B1}"/>
    <dgm:cxn modelId="{394FE2AF-95E0-424F-B01F-477D60C31791}" type="presOf" srcId="{8C559515-7C18-4612-B9D0-E4944C4881E7}" destId="{AE6C4B95-4429-453D-8FC3-3FB797B04F20}" srcOrd="0" destOrd="0" presId="urn:microsoft.com/office/officeart/2009/3/layout/StepUpProcess"/>
    <dgm:cxn modelId="{C22B143A-9C43-4667-9D98-D39D93BFF5EF}" type="presOf" srcId="{6BA4CCB4-B492-4719-A3CC-D1923BF3B27C}" destId="{FC48F08E-A8BC-4F7A-A86A-EC3C39D0A829}" srcOrd="0" destOrd="0" presId="urn:microsoft.com/office/officeart/2009/3/layout/StepUpProcess"/>
    <dgm:cxn modelId="{4EF53CD0-73EE-4571-8179-40592B882C9A}" srcId="{8C559515-7C18-4612-B9D0-E4944C4881E7}" destId="{E76FE1FB-E142-4412-87FF-407127DB6E3E}" srcOrd="0" destOrd="0" parTransId="{864055B5-B962-4023-B8A4-7900A6CC025C}" sibTransId="{8D3E95F0-3B31-41E7-8D52-DEC5E6D126C6}"/>
    <dgm:cxn modelId="{28BDBF89-8DD9-47F5-99E5-AEFD2C09BA73}" type="presOf" srcId="{E76FE1FB-E142-4412-87FF-407127DB6E3E}" destId="{AE6C4B95-4429-453D-8FC3-3FB797B04F20}" srcOrd="0" destOrd="1" presId="urn:microsoft.com/office/officeart/2009/3/layout/StepUpProcess"/>
    <dgm:cxn modelId="{4200768C-7ED8-4909-A11D-45EE8E73AAF3}" type="presOf" srcId="{CC868FB3-414C-45E8-A60A-E6F78E70F2BD}" destId="{D0A78A41-468C-419D-AE51-152A2321AF72}" srcOrd="0" destOrd="2" presId="urn:microsoft.com/office/officeart/2009/3/layout/StepUpProcess"/>
    <dgm:cxn modelId="{D7775945-7D7C-4015-86EA-B3BCE3BD9C59}" type="presOf" srcId="{41C5F3A2-7776-4601-9B4D-E69017FD7483}" destId="{36CB4C59-F133-4FC6-95F9-1304302CF57E}" srcOrd="0" destOrd="1" presId="urn:microsoft.com/office/officeart/2009/3/layout/StepUpProcess"/>
    <dgm:cxn modelId="{DE78CDB8-B915-453B-9343-5366011B0222}" srcId="{CC868FB3-414C-45E8-A60A-E6F78E70F2BD}" destId="{8D301EB0-011B-4F0A-BA45-B6E47F1C1FB8}" srcOrd="0" destOrd="0" parTransId="{C28BC048-DA82-4B9E-BEFB-2D2D7418004C}" sibTransId="{4A984BB3-8713-4A04-97AF-599D04A6C59C}"/>
    <dgm:cxn modelId="{00A8687B-DB7E-4057-8366-2B2367B05610}" srcId="{EA064CE9-1333-483A-9AC4-DBA401DF495B}" destId="{CC868FB3-414C-45E8-A60A-E6F78E70F2BD}" srcOrd="1" destOrd="0" parTransId="{A48D38BA-13BE-470B-9343-C451C89DE85A}" sibTransId="{D6CC4BB3-3EF1-4E2C-8A69-A1540F0238A9}"/>
    <dgm:cxn modelId="{C7A956D5-4BD9-4760-86BD-A68175D45705}" srcId="{34023D2A-C09A-4967-B2CA-04D4E206528E}" destId="{41C5F3A2-7776-4601-9B4D-E69017FD7483}" srcOrd="0" destOrd="0" parTransId="{A633C075-A923-4FE8-A8A0-6187D4C8D3E8}" sibTransId="{EA7E42EC-A9AA-4FAD-B03E-384BA5CC85E4}"/>
    <dgm:cxn modelId="{7B290B62-FA56-4401-A628-B806DBAE848F}" type="presOf" srcId="{8D301EB0-011B-4F0A-BA45-B6E47F1C1FB8}" destId="{D0A78A41-468C-419D-AE51-152A2321AF72}" srcOrd="0" destOrd="3" presId="urn:microsoft.com/office/officeart/2009/3/layout/StepUpProcess"/>
    <dgm:cxn modelId="{79E82411-071B-4AB2-98B5-C3E74F1F1175}" type="presOf" srcId="{33A80F8E-4D5A-4720-97A4-EC84FE5D51C5}" destId="{D0A78A41-468C-419D-AE51-152A2321AF72}" srcOrd="0" destOrd="1" presId="urn:microsoft.com/office/officeart/2009/3/layout/StepUpProcess"/>
    <dgm:cxn modelId="{907425C3-7620-4ADC-9E9D-4B1A8973D03F}" type="presOf" srcId="{34023D2A-C09A-4967-B2CA-04D4E206528E}" destId="{36CB4C59-F133-4FC6-95F9-1304302CF57E}" srcOrd="0" destOrd="0" presId="urn:microsoft.com/office/officeart/2009/3/layout/StepUpProcess"/>
    <dgm:cxn modelId="{51E1AFDC-F88D-4AC2-A1FF-02D6B5BCA957}" type="presOf" srcId="{0AFB4E62-E2BC-4DFD-AAF0-21DD69804D59}" destId="{D0A78A41-468C-419D-AE51-152A2321AF72}" srcOrd="0" destOrd="4" presId="urn:microsoft.com/office/officeart/2009/3/layout/StepUpProcess"/>
    <dgm:cxn modelId="{E68C2464-5179-4741-A278-AE3FF1716D9B}" srcId="{6BA4CCB4-B492-4719-A3CC-D1923BF3B27C}" destId="{34023D2A-C09A-4967-B2CA-04D4E206528E}" srcOrd="2" destOrd="0" parTransId="{6CE22943-B6B7-421C-828C-6A358EE2656C}" sibTransId="{8454428F-1D69-4A70-9447-800FBD54102B}"/>
    <dgm:cxn modelId="{025EF352-D64F-4391-B031-2647D0B03D70}" type="presOf" srcId="{EA064CE9-1333-483A-9AC4-DBA401DF495B}" destId="{D0A78A41-468C-419D-AE51-152A2321AF72}" srcOrd="0" destOrd="0" presId="urn:microsoft.com/office/officeart/2009/3/layout/StepUpProcess"/>
    <dgm:cxn modelId="{FACBC46E-41CD-42CA-B0EE-0293724D7A53}" type="presParOf" srcId="{FC48F08E-A8BC-4F7A-A86A-EC3C39D0A829}" destId="{988954E6-3203-42ED-875A-D2E875CEF2B4}" srcOrd="0" destOrd="0" presId="urn:microsoft.com/office/officeart/2009/3/layout/StepUpProcess"/>
    <dgm:cxn modelId="{F534DFBA-7121-4788-93F1-C8A40969AD87}" type="presParOf" srcId="{988954E6-3203-42ED-875A-D2E875CEF2B4}" destId="{341CAE35-9AFF-4F08-B6B4-333D908A7AC6}" srcOrd="0" destOrd="0" presId="urn:microsoft.com/office/officeart/2009/3/layout/StepUpProcess"/>
    <dgm:cxn modelId="{BB978080-A765-4354-A265-5A8D1D617A5F}" type="presParOf" srcId="{988954E6-3203-42ED-875A-D2E875CEF2B4}" destId="{D0A78A41-468C-419D-AE51-152A2321AF72}" srcOrd="1" destOrd="0" presId="urn:microsoft.com/office/officeart/2009/3/layout/StepUpProcess"/>
    <dgm:cxn modelId="{915668AE-3FF4-4E16-BE82-2CF5E7F2A454}" type="presParOf" srcId="{988954E6-3203-42ED-875A-D2E875CEF2B4}" destId="{D8D11921-AF44-4C61-9DDE-770BD711A06A}" srcOrd="2" destOrd="0" presId="urn:microsoft.com/office/officeart/2009/3/layout/StepUpProcess"/>
    <dgm:cxn modelId="{90A70564-C718-4CC5-AFE6-E829FE7322A9}" type="presParOf" srcId="{FC48F08E-A8BC-4F7A-A86A-EC3C39D0A829}" destId="{217BA990-938A-4ACA-93F4-A15410036F97}" srcOrd="1" destOrd="0" presId="urn:microsoft.com/office/officeart/2009/3/layout/StepUpProcess"/>
    <dgm:cxn modelId="{1A25E50A-0BB2-4589-ADC1-E3838BAB833A}" type="presParOf" srcId="{217BA990-938A-4ACA-93F4-A15410036F97}" destId="{321B54D9-FB94-441D-B430-F72B5E090836}" srcOrd="0" destOrd="0" presId="urn:microsoft.com/office/officeart/2009/3/layout/StepUpProcess"/>
    <dgm:cxn modelId="{B2628758-10F9-4F78-B5E9-EDF2B5324EAC}" type="presParOf" srcId="{FC48F08E-A8BC-4F7A-A86A-EC3C39D0A829}" destId="{86FA2EAD-B02D-48BB-BC41-6E70BDDCE379}" srcOrd="2" destOrd="0" presId="urn:microsoft.com/office/officeart/2009/3/layout/StepUpProcess"/>
    <dgm:cxn modelId="{A343DD82-D74D-4CFD-BF53-6C651D7D13F0}" type="presParOf" srcId="{86FA2EAD-B02D-48BB-BC41-6E70BDDCE379}" destId="{0EB1D84F-90D2-448F-9402-805752F5E0B4}" srcOrd="0" destOrd="0" presId="urn:microsoft.com/office/officeart/2009/3/layout/StepUpProcess"/>
    <dgm:cxn modelId="{798CFEA3-8970-4836-BB90-FD9B99D611D4}" type="presParOf" srcId="{86FA2EAD-B02D-48BB-BC41-6E70BDDCE379}" destId="{AE6C4B95-4429-453D-8FC3-3FB797B04F20}" srcOrd="1" destOrd="0" presId="urn:microsoft.com/office/officeart/2009/3/layout/StepUpProcess"/>
    <dgm:cxn modelId="{88D91B12-B66D-41E5-BC33-10A684CF33E5}" type="presParOf" srcId="{86FA2EAD-B02D-48BB-BC41-6E70BDDCE379}" destId="{63FFA4B2-4CDE-4363-8417-5CA045F7CB60}" srcOrd="2" destOrd="0" presId="urn:microsoft.com/office/officeart/2009/3/layout/StepUpProcess"/>
    <dgm:cxn modelId="{1A7FA159-AD86-49F1-9FA8-77EA6B22DB8B}" type="presParOf" srcId="{FC48F08E-A8BC-4F7A-A86A-EC3C39D0A829}" destId="{701E3141-42A0-4B22-8253-C57466196365}" srcOrd="3" destOrd="0" presId="urn:microsoft.com/office/officeart/2009/3/layout/StepUpProcess"/>
    <dgm:cxn modelId="{47E32596-2048-4F1C-8465-FB741A53F7BF}" type="presParOf" srcId="{701E3141-42A0-4B22-8253-C57466196365}" destId="{A0083D30-1C37-4744-8C74-6B50803D5830}" srcOrd="0" destOrd="0" presId="urn:microsoft.com/office/officeart/2009/3/layout/StepUpProcess"/>
    <dgm:cxn modelId="{02CD3BF4-EC93-4259-BD72-192D2E4E8866}" type="presParOf" srcId="{FC48F08E-A8BC-4F7A-A86A-EC3C39D0A829}" destId="{A5654D22-F9D8-43F8-B4FE-E1AEC9E28532}" srcOrd="4" destOrd="0" presId="urn:microsoft.com/office/officeart/2009/3/layout/StepUpProcess"/>
    <dgm:cxn modelId="{7842DF50-2306-4210-B5D9-E50DDEE5A797}" type="presParOf" srcId="{A5654D22-F9D8-43F8-B4FE-E1AEC9E28532}" destId="{292E4EA4-C66E-4B81-851B-53905592808F}" srcOrd="0" destOrd="0" presId="urn:microsoft.com/office/officeart/2009/3/layout/StepUpProcess"/>
    <dgm:cxn modelId="{286AEA18-0216-47FB-9DD8-9EF829156D97}" type="presParOf" srcId="{A5654D22-F9D8-43F8-B4FE-E1AEC9E28532}" destId="{36CB4C59-F133-4FC6-95F9-1304302CF57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A4CCB4-B492-4719-A3CC-D1923BF3B27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A064CE9-1333-483A-9AC4-DBA401DF495B}">
      <dgm:prSet phldrT="[Text]" custT="1"/>
      <dgm:spPr>
        <a:solidFill>
          <a:schemeClr val="accent6"/>
        </a:solidFill>
      </dgm:spPr>
      <dgm:t>
        <a:bodyPr/>
        <a:lstStyle/>
        <a:p>
          <a:endParaRPr lang="bg-BG" sz="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939D9-2DCF-4643-826C-497A1795D079}" type="parTrans" cxnId="{4F85AABC-1463-4A90-B025-2AFCEA5F6133}">
      <dgm:prSet/>
      <dgm:spPr/>
      <dgm:t>
        <a:bodyPr/>
        <a:lstStyle/>
        <a:p>
          <a:endParaRPr lang="bg-BG"/>
        </a:p>
      </dgm:t>
    </dgm:pt>
    <dgm:pt modelId="{234F0B46-B1FB-4EFF-8149-DEFFD0C535D1}" type="sibTrans" cxnId="{4F85AABC-1463-4A90-B025-2AFCEA5F6133}">
      <dgm:prSet/>
      <dgm:spPr/>
      <dgm:t>
        <a:bodyPr/>
        <a:lstStyle/>
        <a:p>
          <a:endParaRPr lang="bg-BG"/>
        </a:p>
      </dgm:t>
    </dgm:pt>
    <dgm:pt modelId="{8C559515-7C18-4612-B9D0-E4944C4881E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bg-BG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Положителни характеристики -&gt; </a:t>
          </a:r>
        </a:p>
        <a:p>
          <a:pPr algn="l"/>
          <a:endParaRPr lang="bg-BG" sz="16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bg-BG" sz="16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bg-BG" sz="16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bg-BG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&lt;- Недостатъци </a:t>
          </a:r>
          <a:endParaRPr lang="bg-BG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</dgm:t>
    </dgm:pt>
    <dgm:pt modelId="{3F98CAD0-D89D-4A5D-A677-BD7EF1287695}" type="parTrans" cxnId="{D4A4960D-0CD4-4060-A355-ECE47C7A7608}">
      <dgm:prSet/>
      <dgm:spPr/>
      <dgm:t>
        <a:bodyPr/>
        <a:lstStyle/>
        <a:p>
          <a:endParaRPr lang="bg-BG"/>
        </a:p>
      </dgm:t>
    </dgm:pt>
    <dgm:pt modelId="{4335089D-5015-46E9-B63E-4C6D17BB0CA4}" type="sibTrans" cxnId="{D4A4960D-0CD4-4060-A355-ECE47C7A7608}">
      <dgm:prSet/>
      <dgm:spPr/>
      <dgm:t>
        <a:bodyPr/>
        <a:lstStyle/>
        <a:p>
          <a:endParaRPr lang="bg-BG"/>
        </a:p>
      </dgm:t>
    </dgm:pt>
    <dgm:pt modelId="{34023D2A-C09A-4967-B2CA-04D4E206528E}">
      <dgm:prSet phldrT="[Text]" custT="1"/>
      <dgm:spPr>
        <a:solidFill>
          <a:srgbClr val="FFC000"/>
        </a:solidFill>
      </dgm:spPr>
      <dgm:t>
        <a:bodyPr/>
        <a:lstStyle/>
        <a:p>
          <a:endParaRPr lang="bg-BG" sz="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22943-B6B7-421C-828C-6A358EE2656C}" type="parTrans" cxnId="{E68C2464-5179-4741-A278-AE3FF1716D9B}">
      <dgm:prSet/>
      <dgm:spPr/>
      <dgm:t>
        <a:bodyPr/>
        <a:lstStyle/>
        <a:p>
          <a:endParaRPr lang="bg-BG"/>
        </a:p>
      </dgm:t>
    </dgm:pt>
    <dgm:pt modelId="{8454428F-1D69-4A70-9447-800FBD54102B}" type="sibTrans" cxnId="{E68C2464-5179-4741-A278-AE3FF1716D9B}">
      <dgm:prSet/>
      <dgm:spPr/>
      <dgm:t>
        <a:bodyPr/>
        <a:lstStyle/>
        <a:p>
          <a:endParaRPr lang="bg-BG"/>
        </a:p>
      </dgm:t>
    </dgm:pt>
    <dgm:pt modelId="{41C5F3A2-7776-4601-9B4D-E69017FD7483}">
      <dgm:prSet phldrT="[Text]" custT="1"/>
      <dgm:spPr>
        <a:solidFill>
          <a:srgbClr val="FFC00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спазена логическата последователност на дисциплините</a:t>
          </a:r>
          <a:endParaRPr lang="bg-BG" sz="16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A7E42EC-A9AA-4FAD-B03E-384BA5CC85E4}" type="sibTrans" cxnId="{C7A956D5-4BD9-4760-86BD-A68175D45705}">
      <dgm:prSet/>
      <dgm:spPr/>
      <dgm:t>
        <a:bodyPr/>
        <a:lstStyle/>
        <a:p>
          <a:endParaRPr lang="bg-BG"/>
        </a:p>
      </dgm:t>
    </dgm:pt>
    <dgm:pt modelId="{A633C075-A923-4FE8-A8A0-6187D4C8D3E8}" type="parTrans" cxnId="{C7A956D5-4BD9-4760-86BD-A68175D45705}">
      <dgm:prSet/>
      <dgm:spPr/>
      <dgm:t>
        <a:bodyPr/>
        <a:lstStyle/>
        <a:p>
          <a:endParaRPr lang="bg-BG"/>
        </a:p>
      </dgm:t>
    </dgm:pt>
    <dgm:pt modelId="{CC868FB3-414C-45E8-A60A-E6F78E70F2BD}">
      <dgm:prSet phldrT="[Text]" custT="1"/>
      <dgm:spPr>
        <a:solidFill>
          <a:schemeClr val="accent6"/>
        </a:solidFill>
      </dgm:spPr>
      <dgm:t>
        <a:bodyPr/>
        <a:lstStyle/>
        <a:p>
          <a:endParaRPr lang="bg-BG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C4BB3-3EF1-4E2C-8A69-A1540F0238A9}" type="sibTrans" cxnId="{00A8687B-DB7E-4057-8366-2B2367B05610}">
      <dgm:prSet/>
      <dgm:spPr/>
      <dgm:t>
        <a:bodyPr/>
        <a:lstStyle/>
        <a:p>
          <a:endParaRPr lang="bg-BG"/>
        </a:p>
      </dgm:t>
    </dgm:pt>
    <dgm:pt modelId="{A48D38BA-13BE-470B-9343-C451C89DE85A}" type="parTrans" cxnId="{00A8687B-DB7E-4057-8366-2B2367B05610}">
      <dgm:prSet/>
      <dgm:spPr/>
      <dgm:t>
        <a:bodyPr/>
        <a:lstStyle/>
        <a:p>
          <a:endParaRPr lang="bg-BG"/>
        </a:p>
      </dgm:t>
    </dgm:pt>
    <dgm:pt modelId="{8D301EB0-011B-4F0A-BA45-B6E47F1C1FB8}">
      <dgm:prSet custT="1"/>
      <dgm:spPr>
        <a:solidFill>
          <a:schemeClr val="accent6"/>
        </a:solidFill>
      </dgm:spPr>
      <dgm:t>
        <a:bodyPr/>
        <a:lstStyle/>
        <a:p>
          <a:endParaRPr lang="bg-BG" sz="20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BC048-DA82-4B9E-BEFB-2D2D7418004C}" type="parTrans" cxnId="{DE78CDB8-B915-453B-9343-5366011B0222}">
      <dgm:prSet/>
      <dgm:spPr/>
      <dgm:t>
        <a:bodyPr/>
        <a:lstStyle/>
        <a:p>
          <a:endParaRPr lang="bg-BG"/>
        </a:p>
      </dgm:t>
    </dgm:pt>
    <dgm:pt modelId="{4A984BB3-8713-4A04-97AF-599D04A6C59C}" type="sibTrans" cxnId="{DE78CDB8-B915-453B-9343-5366011B0222}">
      <dgm:prSet/>
      <dgm:spPr/>
      <dgm:t>
        <a:bodyPr/>
        <a:lstStyle/>
        <a:p>
          <a:endParaRPr lang="bg-BG"/>
        </a:p>
      </dgm:t>
    </dgm:pt>
    <dgm:pt modelId="{0AFB4E62-E2BC-4DFD-AAF0-21DD69804D59}">
      <dgm:prSet custT="1"/>
      <dgm:spPr>
        <a:solidFill>
          <a:schemeClr val="accent6"/>
        </a:solidFill>
      </dgm:spPr>
      <dgm:t>
        <a:bodyPr/>
        <a:lstStyle/>
        <a:p>
          <a:endParaRPr lang="bg-BG" sz="20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1380B-CA47-40DB-8123-7E4E0C45010C}" type="parTrans" cxnId="{04D79217-6514-4789-B978-A1984E205424}">
      <dgm:prSet/>
      <dgm:spPr/>
      <dgm:t>
        <a:bodyPr/>
        <a:lstStyle/>
        <a:p>
          <a:endParaRPr lang="bg-BG"/>
        </a:p>
      </dgm:t>
    </dgm:pt>
    <dgm:pt modelId="{C9C4FD7C-B70B-4B91-A598-2C821A0F1FF6}" type="sibTrans" cxnId="{04D79217-6514-4789-B978-A1984E205424}">
      <dgm:prSet/>
      <dgm:spPr/>
      <dgm:t>
        <a:bodyPr/>
        <a:lstStyle/>
        <a:p>
          <a:endParaRPr lang="bg-BG"/>
        </a:p>
      </dgm:t>
    </dgm:pt>
    <dgm:pt modelId="{33A80F8E-4D5A-4720-97A4-EC84FE5D51C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недостатъчно часовете за някои дисциплини </a:t>
          </a:r>
          <a:endParaRPr lang="bg-BG" sz="16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F33F0BA-E72F-450C-9233-20B1CB5041B1}" type="sibTrans" cxnId="{D64AA8D4-1092-4DB0-8641-B7FE72F1783F}">
      <dgm:prSet/>
      <dgm:spPr/>
      <dgm:t>
        <a:bodyPr/>
        <a:lstStyle/>
        <a:p>
          <a:endParaRPr lang="bg-BG"/>
        </a:p>
      </dgm:t>
    </dgm:pt>
    <dgm:pt modelId="{C7599985-7A66-432C-8F8A-D7F844D5F813}" type="parTrans" cxnId="{D64AA8D4-1092-4DB0-8641-B7FE72F1783F}">
      <dgm:prSet/>
      <dgm:spPr/>
      <dgm:t>
        <a:bodyPr/>
        <a:lstStyle/>
        <a:p>
          <a:endParaRPr lang="bg-BG"/>
        </a:p>
      </dgm:t>
    </dgm:pt>
    <dgm:pt modelId="{20CB5E22-099F-4B6C-B4D2-9B0AE97A00E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g-BG" sz="16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недостатъчното практика</a:t>
          </a:r>
          <a:endParaRPr lang="bg-BG" sz="16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43A9CB2-1ACD-4902-813A-A41D841DCFD0}" type="parTrans" cxnId="{71F35B11-1164-415D-A856-32FBF5495192}">
      <dgm:prSet/>
      <dgm:spPr/>
      <dgm:t>
        <a:bodyPr/>
        <a:lstStyle/>
        <a:p>
          <a:endParaRPr lang="bg-BG"/>
        </a:p>
      </dgm:t>
    </dgm:pt>
    <dgm:pt modelId="{C5CEFC58-C8FC-4099-AA07-75B410E97E32}" type="sibTrans" cxnId="{71F35B11-1164-415D-A856-32FBF5495192}">
      <dgm:prSet/>
      <dgm:spPr/>
      <dgm:t>
        <a:bodyPr/>
        <a:lstStyle/>
        <a:p>
          <a:endParaRPr lang="bg-BG"/>
        </a:p>
      </dgm:t>
    </dgm:pt>
    <dgm:pt modelId="{676B0F3A-2C5B-456D-8571-620EB5F6373E}">
      <dgm:prSet custT="1"/>
      <dgm:spPr>
        <a:solidFill>
          <a:srgbClr val="FFC00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задължителните дисциплини не натоварват прекомерно програмата</a:t>
          </a:r>
          <a:endParaRPr lang="bg-BG" sz="1600" dirty="0" smtClean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0F58453-7D38-4D2B-971C-8632B86C2972}" type="parTrans" cxnId="{786AE48A-10E8-4531-A2F8-E6877B855CCF}">
      <dgm:prSet/>
      <dgm:spPr/>
      <dgm:t>
        <a:bodyPr/>
        <a:lstStyle/>
        <a:p>
          <a:endParaRPr lang="bg-BG"/>
        </a:p>
      </dgm:t>
    </dgm:pt>
    <dgm:pt modelId="{2DB96104-1C75-44A3-BC22-51DE13F109DD}" type="sibTrans" cxnId="{786AE48A-10E8-4531-A2F8-E6877B855CCF}">
      <dgm:prSet/>
      <dgm:spPr/>
      <dgm:t>
        <a:bodyPr/>
        <a:lstStyle/>
        <a:p>
          <a:endParaRPr lang="bg-BG"/>
        </a:p>
      </dgm:t>
    </dgm:pt>
    <dgm:pt modelId="{FC48F08E-A8BC-4F7A-A86A-EC3C39D0A829}" type="pres">
      <dgm:prSet presAssocID="{6BA4CCB4-B492-4719-A3CC-D1923BF3B27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988954E6-3203-42ED-875A-D2E875CEF2B4}" type="pres">
      <dgm:prSet presAssocID="{EA064CE9-1333-483A-9AC4-DBA401DF495B}" presName="composite" presStyleCnt="0"/>
      <dgm:spPr/>
    </dgm:pt>
    <dgm:pt modelId="{341CAE35-9AFF-4F08-B6B4-333D908A7AC6}" type="pres">
      <dgm:prSet presAssocID="{EA064CE9-1333-483A-9AC4-DBA401DF495B}" presName="LShape" presStyleLbl="alignNode1" presStyleIdx="0" presStyleCnt="5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endParaRPr lang="bg-BG"/>
        </a:p>
      </dgm:t>
    </dgm:pt>
    <dgm:pt modelId="{D0A78A41-468C-419D-AE51-152A2321AF72}" type="pres">
      <dgm:prSet presAssocID="{EA064CE9-1333-483A-9AC4-DBA401DF495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8D11921-AF44-4C61-9DDE-770BD711A06A}" type="pres">
      <dgm:prSet presAssocID="{EA064CE9-1333-483A-9AC4-DBA401DF495B}" presName="Triangle" presStyleLbl="alignNode1" presStyleIdx="1" presStyleCnt="5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endParaRPr lang="bg-BG"/>
        </a:p>
      </dgm:t>
    </dgm:pt>
    <dgm:pt modelId="{217BA990-938A-4ACA-93F4-A15410036F97}" type="pres">
      <dgm:prSet presAssocID="{234F0B46-B1FB-4EFF-8149-DEFFD0C535D1}" presName="sibTrans" presStyleCnt="0"/>
      <dgm:spPr/>
    </dgm:pt>
    <dgm:pt modelId="{321B54D9-FB94-441D-B430-F72B5E090836}" type="pres">
      <dgm:prSet presAssocID="{234F0B46-B1FB-4EFF-8149-DEFFD0C535D1}" presName="space" presStyleCnt="0"/>
      <dgm:spPr/>
    </dgm:pt>
    <dgm:pt modelId="{86FA2EAD-B02D-48BB-BC41-6E70BDDCE379}" type="pres">
      <dgm:prSet presAssocID="{8C559515-7C18-4612-B9D0-E4944C4881E7}" presName="composite" presStyleCnt="0"/>
      <dgm:spPr/>
    </dgm:pt>
    <dgm:pt modelId="{0EB1D84F-90D2-448F-9402-805752F5E0B4}" type="pres">
      <dgm:prSet presAssocID="{8C559515-7C18-4612-B9D0-E4944C4881E7}" presName="LShape" presStyleLbl="alignNode1" presStyleIdx="2" presStyleCnt="5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endParaRPr lang="bg-BG"/>
        </a:p>
      </dgm:t>
    </dgm:pt>
    <dgm:pt modelId="{AE6C4B95-4429-453D-8FC3-3FB797B04F20}" type="pres">
      <dgm:prSet presAssocID="{8C559515-7C18-4612-B9D0-E4944C4881E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3FFA4B2-4CDE-4363-8417-5CA045F7CB60}" type="pres">
      <dgm:prSet presAssocID="{8C559515-7C18-4612-B9D0-E4944C4881E7}" presName="Triangle" presStyleLbl="alignNode1" presStyleIdx="3" presStyleCnt="5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endParaRPr lang="bg-BG"/>
        </a:p>
      </dgm:t>
    </dgm:pt>
    <dgm:pt modelId="{701E3141-42A0-4B22-8253-C57466196365}" type="pres">
      <dgm:prSet presAssocID="{4335089D-5015-46E9-B63E-4C6D17BB0CA4}" presName="sibTrans" presStyleCnt="0"/>
      <dgm:spPr/>
    </dgm:pt>
    <dgm:pt modelId="{A0083D30-1C37-4744-8C74-6B50803D5830}" type="pres">
      <dgm:prSet presAssocID="{4335089D-5015-46E9-B63E-4C6D17BB0CA4}" presName="space" presStyleCnt="0"/>
      <dgm:spPr/>
    </dgm:pt>
    <dgm:pt modelId="{A5654D22-F9D8-43F8-B4FE-E1AEC9E28532}" type="pres">
      <dgm:prSet presAssocID="{34023D2A-C09A-4967-B2CA-04D4E206528E}" presName="composite" presStyleCnt="0"/>
      <dgm:spPr/>
    </dgm:pt>
    <dgm:pt modelId="{292E4EA4-C66E-4B81-851B-53905592808F}" type="pres">
      <dgm:prSet presAssocID="{34023D2A-C09A-4967-B2CA-04D4E206528E}" presName="LShape" presStyleLbl="alignNode1" presStyleIdx="4" presStyleCnt="5"/>
      <dgm:spPr>
        <a:solidFill>
          <a:schemeClr val="accent6">
            <a:lumMod val="75000"/>
          </a:schemeClr>
        </a:solidFill>
        <a:ln>
          <a:solidFill>
            <a:srgbClr val="BE6402"/>
          </a:solidFill>
        </a:ln>
      </dgm:spPr>
      <dgm:t>
        <a:bodyPr/>
        <a:lstStyle/>
        <a:p>
          <a:endParaRPr lang="bg-BG"/>
        </a:p>
      </dgm:t>
    </dgm:pt>
    <dgm:pt modelId="{36CB4C59-F133-4FC6-95F9-1304302CF57E}" type="pres">
      <dgm:prSet presAssocID="{34023D2A-C09A-4967-B2CA-04D4E206528E}" presName="ParentText" presStyleLbl="revTx" presStyleIdx="2" presStyleCnt="3" custScaleY="105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4D79217-6514-4789-B978-A1984E205424}" srcId="{EA064CE9-1333-483A-9AC4-DBA401DF495B}" destId="{0AFB4E62-E2BC-4DFD-AAF0-21DD69804D59}" srcOrd="3" destOrd="0" parTransId="{DF41380B-CA47-40DB-8123-7E4E0C45010C}" sibTransId="{C9C4FD7C-B70B-4B91-A598-2C821A0F1FF6}"/>
    <dgm:cxn modelId="{76861ACB-786E-48FA-B32B-193B1656BAA9}" type="presOf" srcId="{8C559515-7C18-4612-B9D0-E4944C4881E7}" destId="{AE6C4B95-4429-453D-8FC3-3FB797B04F20}" srcOrd="0" destOrd="0" presId="urn:microsoft.com/office/officeart/2009/3/layout/StepUpProcess"/>
    <dgm:cxn modelId="{D4A4960D-0CD4-4060-A355-ECE47C7A7608}" srcId="{6BA4CCB4-B492-4719-A3CC-D1923BF3B27C}" destId="{8C559515-7C18-4612-B9D0-E4944C4881E7}" srcOrd="1" destOrd="0" parTransId="{3F98CAD0-D89D-4A5D-A677-BD7EF1287695}" sibTransId="{4335089D-5015-46E9-B63E-4C6D17BB0CA4}"/>
    <dgm:cxn modelId="{786AE48A-10E8-4531-A2F8-E6877B855CCF}" srcId="{34023D2A-C09A-4967-B2CA-04D4E206528E}" destId="{676B0F3A-2C5B-456D-8571-620EB5F6373E}" srcOrd="1" destOrd="0" parTransId="{70F58453-7D38-4D2B-971C-8632B86C2972}" sibTransId="{2DB96104-1C75-44A3-BC22-51DE13F109DD}"/>
    <dgm:cxn modelId="{4F85AABC-1463-4A90-B025-2AFCEA5F6133}" srcId="{6BA4CCB4-B492-4719-A3CC-D1923BF3B27C}" destId="{EA064CE9-1333-483A-9AC4-DBA401DF495B}" srcOrd="0" destOrd="0" parTransId="{9AC939D9-2DCF-4643-826C-497A1795D079}" sibTransId="{234F0B46-B1FB-4EFF-8149-DEFFD0C535D1}"/>
    <dgm:cxn modelId="{D64AA8D4-1092-4DB0-8641-B7FE72F1783F}" srcId="{EA064CE9-1333-483A-9AC4-DBA401DF495B}" destId="{33A80F8E-4D5A-4720-97A4-EC84FE5D51C5}" srcOrd="0" destOrd="0" parTransId="{C7599985-7A66-432C-8F8A-D7F844D5F813}" sibTransId="{5F33F0BA-E72F-450C-9233-20B1CB5041B1}"/>
    <dgm:cxn modelId="{90EF7794-555E-4B7B-8A97-5168BAFFFE0D}" type="presOf" srcId="{41C5F3A2-7776-4601-9B4D-E69017FD7483}" destId="{36CB4C59-F133-4FC6-95F9-1304302CF57E}" srcOrd="0" destOrd="1" presId="urn:microsoft.com/office/officeart/2009/3/layout/StepUpProcess"/>
    <dgm:cxn modelId="{921BA8A7-0BF1-4343-AD64-C40288C12257}" type="presOf" srcId="{8D301EB0-011B-4F0A-BA45-B6E47F1C1FB8}" destId="{D0A78A41-468C-419D-AE51-152A2321AF72}" srcOrd="0" destOrd="4" presId="urn:microsoft.com/office/officeart/2009/3/layout/StepUpProcess"/>
    <dgm:cxn modelId="{4E601E6A-59D2-4C59-A552-90FAD5F80E37}" type="presOf" srcId="{20CB5E22-099F-4B6C-B4D2-9B0AE97A00EA}" destId="{D0A78A41-468C-419D-AE51-152A2321AF72}" srcOrd="0" destOrd="2" presId="urn:microsoft.com/office/officeart/2009/3/layout/StepUpProcess"/>
    <dgm:cxn modelId="{0BA2FA31-0DE5-49B2-AFBE-2D86923EFC8E}" type="presOf" srcId="{34023D2A-C09A-4967-B2CA-04D4E206528E}" destId="{36CB4C59-F133-4FC6-95F9-1304302CF57E}" srcOrd="0" destOrd="0" presId="urn:microsoft.com/office/officeart/2009/3/layout/StepUpProcess"/>
    <dgm:cxn modelId="{48CB952D-5BC1-4D4F-B9FF-EF627BC5F8F1}" type="presOf" srcId="{6BA4CCB4-B492-4719-A3CC-D1923BF3B27C}" destId="{FC48F08E-A8BC-4F7A-A86A-EC3C39D0A829}" srcOrd="0" destOrd="0" presId="urn:microsoft.com/office/officeart/2009/3/layout/StepUpProcess"/>
    <dgm:cxn modelId="{DE78CDB8-B915-453B-9343-5366011B0222}" srcId="{CC868FB3-414C-45E8-A60A-E6F78E70F2BD}" destId="{8D301EB0-011B-4F0A-BA45-B6E47F1C1FB8}" srcOrd="0" destOrd="0" parTransId="{C28BC048-DA82-4B9E-BEFB-2D2D7418004C}" sibTransId="{4A984BB3-8713-4A04-97AF-599D04A6C59C}"/>
    <dgm:cxn modelId="{00A8687B-DB7E-4057-8366-2B2367B05610}" srcId="{EA064CE9-1333-483A-9AC4-DBA401DF495B}" destId="{CC868FB3-414C-45E8-A60A-E6F78E70F2BD}" srcOrd="2" destOrd="0" parTransId="{A48D38BA-13BE-470B-9343-C451C89DE85A}" sibTransId="{D6CC4BB3-3EF1-4E2C-8A69-A1540F0238A9}"/>
    <dgm:cxn modelId="{BAC74CE3-463A-48AD-9BE6-677DB051E0F1}" type="presOf" srcId="{33A80F8E-4D5A-4720-97A4-EC84FE5D51C5}" destId="{D0A78A41-468C-419D-AE51-152A2321AF72}" srcOrd="0" destOrd="1" presId="urn:microsoft.com/office/officeart/2009/3/layout/StepUpProcess"/>
    <dgm:cxn modelId="{C7A956D5-4BD9-4760-86BD-A68175D45705}" srcId="{34023D2A-C09A-4967-B2CA-04D4E206528E}" destId="{41C5F3A2-7776-4601-9B4D-E69017FD7483}" srcOrd="0" destOrd="0" parTransId="{A633C075-A923-4FE8-A8A0-6187D4C8D3E8}" sibTransId="{EA7E42EC-A9AA-4FAD-B03E-384BA5CC85E4}"/>
    <dgm:cxn modelId="{526F6D49-55D8-4958-A915-017161E6F86A}" type="presOf" srcId="{CC868FB3-414C-45E8-A60A-E6F78E70F2BD}" destId="{D0A78A41-468C-419D-AE51-152A2321AF72}" srcOrd="0" destOrd="3" presId="urn:microsoft.com/office/officeart/2009/3/layout/StepUpProcess"/>
    <dgm:cxn modelId="{71F35B11-1164-415D-A856-32FBF5495192}" srcId="{EA064CE9-1333-483A-9AC4-DBA401DF495B}" destId="{20CB5E22-099F-4B6C-B4D2-9B0AE97A00EA}" srcOrd="1" destOrd="0" parTransId="{E43A9CB2-1ACD-4902-813A-A41D841DCFD0}" sibTransId="{C5CEFC58-C8FC-4099-AA07-75B410E97E32}"/>
    <dgm:cxn modelId="{07337851-A7D2-4034-9F46-87DDD22C7A72}" type="presOf" srcId="{EA064CE9-1333-483A-9AC4-DBA401DF495B}" destId="{D0A78A41-468C-419D-AE51-152A2321AF72}" srcOrd="0" destOrd="0" presId="urn:microsoft.com/office/officeart/2009/3/layout/StepUpProcess"/>
    <dgm:cxn modelId="{0DF7BD57-C03B-424D-BB84-3F90220CFB7A}" type="presOf" srcId="{676B0F3A-2C5B-456D-8571-620EB5F6373E}" destId="{36CB4C59-F133-4FC6-95F9-1304302CF57E}" srcOrd="0" destOrd="2" presId="urn:microsoft.com/office/officeart/2009/3/layout/StepUpProcess"/>
    <dgm:cxn modelId="{E68C2464-5179-4741-A278-AE3FF1716D9B}" srcId="{6BA4CCB4-B492-4719-A3CC-D1923BF3B27C}" destId="{34023D2A-C09A-4967-B2CA-04D4E206528E}" srcOrd="2" destOrd="0" parTransId="{6CE22943-B6B7-421C-828C-6A358EE2656C}" sibTransId="{8454428F-1D69-4A70-9447-800FBD54102B}"/>
    <dgm:cxn modelId="{00283196-4A79-4FB7-AA7B-1020036A475E}" type="presOf" srcId="{0AFB4E62-E2BC-4DFD-AAF0-21DD69804D59}" destId="{D0A78A41-468C-419D-AE51-152A2321AF72}" srcOrd="0" destOrd="5" presId="urn:microsoft.com/office/officeart/2009/3/layout/StepUpProcess"/>
    <dgm:cxn modelId="{B2D9E13B-2523-4BED-8D30-ED5BA09A709F}" type="presParOf" srcId="{FC48F08E-A8BC-4F7A-A86A-EC3C39D0A829}" destId="{988954E6-3203-42ED-875A-D2E875CEF2B4}" srcOrd="0" destOrd="0" presId="urn:microsoft.com/office/officeart/2009/3/layout/StepUpProcess"/>
    <dgm:cxn modelId="{29604640-7724-4CB9-A69C-4244A2ABEFF4}" type="presParOf" srcId="{988954E6-3203-42ED-875A-D2E875CEF2B4}" destId="{341CAE35-9AFF-4F08-B6B4-333D908A7AC6}" srcOrd="0" destOrd="0" presId="urn:microsoft.com/office/officeart/2009/3/layout/StepUpProcess"/>
    <dgm:cxn modelId="{D51D952B-CB60-43FC-9962-F8693562199B}" type="presParOf" srcId="{988954E6-3203-42ED-875A-D2E875CEF2B4}" destId="{D0A78A41-468C-419D-AE51-152A2321AF72}" srcOrd="1" destOrd="0" presId="urn:microsoft.com/office/officeart/2009/3/layout/StepUpProcess"/>
    <dgm:cxn modelId="{BA178A93-3E02-41C4-AC9A-738EFA0ECE66}" type="presParOf" srcId="{988954E6-3203-42ED-875A-D2E875CEF2B4}" destId="{D8D11921-AF44-4C61-9DDE-770BD711A06A}" srcOrd="2" destOrd="0" presId="urn:microsoft.com/office/officeart/2009/3/layout/StepUpProcess"/>
    <dgm:cxn modelId="{F4A2E722-CB7C-4A8A-94C6-C3DD41BCC080}" type="presParOf" srcId="{FC48F08E-A8BC-4F7A-A86A-EC3C39D0A829}" destId="{217BA990-938A-4ACA-93F4-A15410036F97}" srcOrd="1" destOrd="0" presId="urn:microsoft.com/office/officeart/2009/3/layout/StepUpProcess"/>
    <dgm:cxn modelId="{99218A6B-A2E5-4277-AA88-F2E103E10E56}" type="presParOf" srcId="{217BA990-938A-4ACA-93F4-A15410036F97}" destId="{321B54D9-FB94-441D-B430-F72B5E090836}" srcOrd="0" destOrd="0" presId="urn:microsoft.com/office/officeart/2009/3/layout/StepUpProcess"/>
    <dgm:cxn modelId="{CA048F37-AD0E-45E7-AC0A-EA0D70A1308E}" type="presParOf" srcId="{FC48F08E-A8BC-4F7A-A86A-EC3C39D0A829}" destId="{86FA2EAD-B02D-48BB-BC41-6E70BDDCE379}" srcOrd="2" destOrd="0" presId="urn:microsoft.com/office/officeart/2009/3/layout/StepUpProcess"/>
    <dgm:cxn modelId="{F518C1C3-9477-42CA-A354-E9149BA43F58}" type="presParOf" srcId="{86FA2EAD-B02D-48BB-BC41-6E70BDDCE379}" destId="{0EB1D84F-90D2-448F-9402-805752F5E0B4}" srcOrd="0" destOrd="0" presId="urn:microsoft.com/office/officeart/2009/3/layout/StepUpProcess"/>
    <dgm:cxn modelId="{794B2A46-927E-47B7-9B25-434933C02B80}" type="presParOf" srcId="{86FA2EAD-B02D-48BB-BC41-6E70BDDCE379}" destId="{AE6C4B95-4429-453D-8FC3-3FB797B04F20}" srcOrd="1" destOrd="0" presId="urn:microsoft.com/office/officeart/2009/3/layout/StepUpProcess"/>
    <dgm:cxn modelId="{429E871B-759F-46DE-8D9B-8501EB2DC39D}" type="presParOf" srcId="{86FA2EAD-B02D-48BB-BC41-6E70BDDCE379}" destId="{63FFA4B2-4CDE-4363-8417-5CA045F7CB60}" srcOrd="2" destOrd="0" presId="urn:microsoft.com/office/officeart/2009/3/layout/StepUpProcess"/>
    <dgm:cxn modelId="{BD87BDC3-5EFC-42D5-9ED4-FCC94545FCDB}" type="presParOf" srcId="{FC48F08E-A8BC-4F7A-A86A-EC3C39D0A829}" destId="{701E3141-42A0-4B22-8253-C57466196365}" srcOrd="3" destOrd="0" presId="urn:microsoft.com/office/officeart/2009/3/layout/StepUpProcess"/>
    <dgm:cxn modelId="{B189AABA-ACE0-49B1-8D1A-53B1195E6818}" type="presParOf" srcId="{701E3141-42A0-4B22-8253-C57466196365}" destId="{A0083D30-1C37-4744-8C74-6B50803D5830}" srcOrd="0" destOrd="0" presId="urn:microsoft.com/office/officeart/2009/3/layout/StepUpProcess"/>
    <dgm:cxn modelId="{216C1B67-0267-40B7-8A36-ECCE9F554AA0}" type="presParOf" srcId="{FC48F08E-A8BC-4F7A-A86A-EC3C39D0A829}" destId="{A5654D22-F9D8-43F8-B4FE-E1AEC9E28532}" srcOrd="4" destOrd="0" presId="urn:microsoft.com/office/officeart/2009/3/layout/StepUpProcess"/>
    <dgm:cxn modelId="{BC0CAB29-886B-44AE-A37C-C686CC363B4F}" type="presParOf" srcId="{A5654D22-F9D8-43F8-B4FE-E1AEC9E28532}" destId="{292E4EA4-C66E-4B81-851B-53905592808F}" srcOrd="0" destOrd="0" presId="urn:microsoft.com/office/officeart/2009/3/layout/StepUpProcess"/>
    <dgm:cxn modelId="{C6E7017B-1273-4B8B-9A6A-E2D35E7E8B56}" type="presParOf" srcId="{A5654D22-F9D8-43F8-B4FE-E1AEC9E28532}" destId="{36CB4C59-F133-4FC6-95F9-1304302CF57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621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449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501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76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42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66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050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022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22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851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08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02B8E-0F04-4EA3-9BF5-4E1D3B491A0F}" type="datetimeFigureOut">
              <a:rPr lang="bg-BG" smtClean="0"/>
              <a:t>6.11.2018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53EE-D463-4D6D-8EDC-BDBD47E7A7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865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center@phls.uni-sofia.bg" TargetMode="External"/><Relationship Id="rId4" Type="http://schemas.openxmlformats.org/officeDocument/2006/relationships/hyperlink" Target="mailto:qa-center@uni-sofia.b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МНЕНИЯ И ОЦЕНКИ НА СТУДЕНТИТЕ В МАГИСТЪРСКИТЕ ПРОГРАМИ НА ФАКУЛТЕТ ПО КЛАСИЧЕСКИ И НОВИ ФИЛОЛОГИИ ЗА УЧЕБНИЯ ПРОЦЕС И РЕЗУЛТАТИТЕ ОТ НЕГО</a:t>
            </a:r>
            <a:endParaRPr lang="bg-BG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581128"/>
            <a:ext cx="6008712" cy="105767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Проучването е проведено в периода: </a:t>
            </a:r>
            <a:endParaRPr lang="en-US" sz="2400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tx1"/>
                </a:solidFill>
                <a:ea typeface="+mj-ea"/>
                <a:cs typeface="+mj-cs"/>
              </a:rPr>
              <a:t>април- </a:t>
            </a:r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май 2018</a:t>
            </a:r>
          </a:p>
          <a:p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7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82" y="404665"/>
            <a:ext cx="2633980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5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Autofit/>
          </a:bodyPr>
          <a:lstStyle/>
          <a:p>
            <a:r>
              <a:rPr lang="bg-BG" sz="2400" dirty="0" smtClean="0">
                <a:latin typeface="+mn-lt"/>
              </a:rPr>
              <a:t>Най-големи дялове изцяло положителни мнения</a:t>
            </a:r>
            <a:endParaRPr lang="bg-BG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94759"/>
              </p:ext>
            </p:extLst>
          </p:nvPr>
        </p:nvGraphicFramePr>
        <p:xfrm>
          <a:off x="683568" y="1340768"/>
          <a:ext cx="7632848" cy="473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23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Autofit/>
          </a:bodyPr>
          <a:lstStyle/>
          <a:p>
            <a:r>
              <a:rPr lang="bg-BG" sz="2400" dirty="0">
                <a:latin typeface="+mn-lt"/>
              </a:rPr>
              <a:t>Студентските оценки на ресурсите, използвани при </a:t>
            </a:r>
            <a:r>
              <a:rPr lang="bg-BG" sz="2400" dirty="0" smtClean="0">
                <a:latin typeface="+mn-lt"/>
              </a:rPr>
              <a:t>обучението</a:t>
            </a:r>
            <a:endParaRPr lang="bg-BG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9473778"/>
              </p:ext>
            </p:extLst>
          </p:nvPr>
        </p:nvGraphicFramePr>
        <p:xfrm>
          <a:off x="683568" y="1340768"/>
          <a:ext cx="7632848" cy="473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7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78" y="404664"/>
            <a:ext cx="825017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Autofit/>
          </a:bodyPr>
          <a:lstStyle/>
          <a:p>
            <a:r>
              <a:rPr lang="bg-BG" sz="2400" dirty="0">
                <a:latin typeface="+mn-lt"/>
              </a:rPr>
              <a:t>Студентските оценки </a:t>
            </a:r>
            <a:r>
              <a:rPr lang="ru-RU" sz="2400" dirty="0">
                <a:latin typeface="+mn-lt"/>
              </a:rPr>
              <a:t>на характеристиките на учебния </a:t>
            </a:r>
            <a:r>
              <a:rPr lang="ru-RU" sz="2400" dirty="0" smtClean="0">
                <a:latin typeface="+mn-lt"/>
              </a:rPr>
              <a:t>план</a:t>
            </a:r>
            <a:endParaRPr lang="bg-BG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8817016"/>
              </p:ext>
            </p:extLst>
          </p:nvPr>
        </p:nvGraphicFramePr>
        <p:xfrm>
          <a:off x="683568" y="1340768"/>
          <a:ext cx="7632848" cy="473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56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СРЕДНА ОЦЕНКА ЗА ПОЛЗАТА ОТ МЕТОДИТЕ НА </a:t>
            </a:r>
            <a:r>
              <a:rPr lang="ru-RU" sz="2400" dirty="0" smtClean="0">
                <a:latin typeface="+mn-lt"/>
              </a:rPr>
              <a:t>ОБУЧЕНИЕ</a:t>
            </a:r>
            <a:endParaRPr lang="bg-BG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499935"/>
              </p:ext>
            </p:extLst>
          </p:nvPr>
        </p:nvGraphicFramePr>
        <p:xfrm>
          <a:off x="323528" y="1340768"/>
          <a:ext cx="837361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86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>
            <a:noAutofit/>
          </a:bodyPr>
          <a:lstStyle/>
          <a:p>
            <a:r>
              <a:rPr lang="bg-BG" sz="2400" dirty="0">
                <a:latin typeface="+mn-lt"/>
              </a:rPr>
              <a:t>Удовлетвореност от обучението в магистърската </a:t>
            </a:r>
            <a:r>
              <a:rPr lang="bg-BG" sz="2400" dirty="0" smtClean="0">
                <a:latin typeface="+mn-lt"/>
              </a:rPr>
              <a:t>програма</a:t>
            </a:r>
            <a:endParaRPr lang="bg-BG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243605"/>
              </p:ext>
            </p:extLst>
          </p:nvPr>
        </p:nvGraphicFramePr>
        <p:xfrm>
          <a:off x="323528" y="1548882"/>
          <a:ext cx="4320480" cy="466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518232"/>
              </p:ext>
            </p:extLst>
          </p:nvPr>
        </p:nvGraphicFramePr>
        <p:xfrm>
          <a:off x="4788024" y="1484784"/>
          <a:ext cx="36640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42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txBody>
          <a:bodyPr>
            <a:noAutofit/>
          </a:bodyPr>
          <a:lstStyle/>
          <a:p>
            <a:r>
              <a:rPr lang="bg-BG" sz="2400" dirty="0">
                <a:latin typeface="+mn-lt"/>
              </a:rPr>
              <a:t>Къде биха избрали да се обучават, ако сега им предстои да </a:t>
            </a:r>
            <a:r>
              <a:rPr lang="bg-BG" sz="2400" dirty="0" smtClean="0">
                <a:latin typeface="+mn-lt"/>
              </a:rPr>
              <a:t>кандидатстват</a:t>
            </a:r>
            <a:endParaRPr lang="bg-BG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344203"/>
              </p:ext>
            </p:extLst>
          </p:nvPr>
        </p:nvGraphicFramePr>
        <p:xfrm>
          <a:off x="899592" y="1484784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60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48680"/>
            <a:ext cx="7056784" cy="51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728191"/>
          </a:xfrm>
        </p:spPr>
        <p:txBody>
          <a:bodyPr>
            <a:noAutofit/>
          </a:bodyPr>
          <a:lstStyle/>
          <a:p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Благодарим за вниманието!</a:t>
            </a:r>
            <a:endParaRPr lang="bg-BG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300" y="6237311"/>
            <a:ext cx="8208912" cy="432049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87" y="1916832"/>
            <a:ext cx="3116237" cy="176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 w="28575">
            <a:solidFill>
              <a:srgbClr val="BE6402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bg-BG" sz="2400" dirty="0" smtClean="0">
                <a:solidFill>
                  <a:schemeClr val="tx1"/>
                </a:solidFill>
              </a:rPr>
              <a:t>Център по управление на качеството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hlinkClick r:id="rId4"/>
              </a:rPr>
              <a:t>qa-center@uni-sofia.bg</a:t>
            </a:r>
            <a:endParaRPr lang="bg-BG" sz="2400" dirty="0" smtClean="0">
              <a:solidFill>
                <a:schemeClr val="tx1"/>
              </a:solidFill>
            </a:endParaRPr>
          </a:p>
          <a:p>
            <a:pPr algn="l"/>
            <a:r>
              <a:rPr lang="bg-BG" sz="2400" dirty="0" smtClean="0">
                <a:solidFill>
                  <a:schemeClr val="tx1"/>
                </a:solidFill>
              </a:rPr>
              <a:t>Лаборатория за анализи и проучвания</a:t>
            </a:r>
          </a:p>
          <a:p>
            <a:pPr algn="l"/>
            <a:r>
              <a:rPr lang="en-US" sz="2400" dirty="0">
                <a:solidFill>
                  <a:srgbClr val="BE6402"/>
                </a:solidFill>
                <a:hlinkClick r:id="rId5"/>
              </a:rPr>
              <a:t>scenter@phls.uni-sofia.bg</a:t>
            </a:r>
            <a:endParaRPr lang="en-US" sz="2400" dirty="0">
              <a:solidFill>
                <a:srgbClr val="BE6402"/>
              </a:solidFill>
            </a:endParaRPr>
          </a:p>
          <a:p>
            <a:pPr algn="l"/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На проучването се отзоваха 62</a:t>
            </a:r>
            <a:r>
              <a:rPr lang="bg-BG" sz="2400" dirty="0"/>
              <a:t> студенти от всички магистърски програми от </a:t>
            </a:r>
            <a:r>
              <a:rPr lang="bg-BG" sz="2400" dirty="0" smtClean="0"/>
              <a:t>ФКНФ.</a:t>
            </a:r>
            <a:endParaRPr lang="bg-BG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76872"/>
            <a:ext cx="3888432" cy="3096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276872"/>
            <a:ext cx="410445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700808"/>
            <a:ext cx="4932548" cy="34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+mn-lt"/>
              </a:rPr>
              <a:t>РАЗПРЕДЕЛЕНИЕ НА АНКЕТИРАНИТЕ СТУДЕНТИ ПО НАПРАВЛЕНИЕ НА МАГИСТЪРСКИТЕ ПРОГРАМИ СПРЯМО БРОЯ НА ЗАПИСАНИТЕ</a:t>
            </a:r>
            <a:endParaRPr lang="bg-BG" sz="2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20079"/>
              </p:ext>
            </p:extLst>
          </p:nvPr>
        </p:nvGraphicFramePr>
        <p:xfrm>
          <a:off x="683568" y="1412779"/>
          <a:ext cx="7632848" cy="4536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6863"/>
                <a:gridCol w="876209"/>
                <a:gridCol w="988484"/>
                <a:gridCol w="861292"/>
              </a:tblGrid>
              <a:tr h="8319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МАГИСТЪРСКИ ПРОГРАМИ</a:t>
                      </a:r>
                      <a:endParaRPr lang="bg-BG" sz="14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Брой подадени имейли</a:t>
                      </a:r>
                      <a:endParaRPr lang="bg-BG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Брой попълнили анкетата:</a:t>
                      </a:r>
                      <a:endParaRPr lang="bg-BG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 спрямо имейлите</a:t>
                      </a:r>
                      <a:endParaRPr lang="bg-BG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rgbClr val="FFC000"/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Антична култура и литература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66,7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84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Близкоизточни изследвания: Общество и култура на арабския свят 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25,0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Език и култура (записани през октомври 2017 г. )</a:t>
                      </a: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947" marR="429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5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Eзик – култура - превод (спец. Немска филология с ИМСЕ)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66,7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ИИКО Индология неспециалисти</a:t>
                      </a: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947" marR="429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44,4</a:t>
                      </a: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Комуникация</a:t>
                      </a: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 език, литература, медии - випуск 2017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92,3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Култура на Унгария и превод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66,7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Нордистика</a:t>
                      </a: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Скандинавистика 2016/2017 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60,0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Общество и култура на Корея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bg-BG" sz="1100" baseline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42,8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Превод (английски и френски език) - випуск 2017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47,1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Приложна лингвистика 2017/2018 г.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40,0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Семиотика, език и реклама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50,0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Южна, Източна и Югоизточна Азия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Японски език и култура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9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Методика на чуждоезиковото обучение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bg-BG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43,7</a:t>
                      </a:r>
                      <a:endParaRPr lang="bg-BG" sz="11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0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Autofit/>
          </a:bodyPr>
          <a:lstStyle/>
          <a:p>
            <a:r>
              <a:rPr lang="bg-BG" sz="2800" dirty="0">
                <a:latin typeface="+mn-lt"/>
              </a:rPr>
              <a:t>Профил на анкетираните </a:t>
            </a:r>
            <a:r>
              <a:rPr lang="bg-BG" sz="2800" dirty="0" smtClean="0">
                <a:latin typeface="+mn-lt"/>
              </a:rPr>
              <a:t>студенти</a:t>
            </a:r>
            <a:endParaRPr lang="bg-BG" sz="28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7931551"/>
              </p:ext>
            </p:extLst>
          </p:nvPr>
        </p:nvGraphicFramePr>
        <p:xfrm>
          <a:off x="755576" y="1340768"/>
          <a:ext cx="7200800" cy="473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79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n-lt"/>
              </a:rPr>
              <a:t>СРЕДНА ОЦЕНКА НА МОТИВИТЕ ЗА ИЗБОР НА МАГИСТЪРСКА </a:t>
            </a:r>
            <a:r>
              <a:rPr lang="ru-RU" sz="2000" dirty="0" smtClean="0">
                <a:latin typeface="+mn-lt"/>
              </a:rPr>
              <a:t>ПРОГРАМА</a:t>
            </a:r>
            <a:endParaRPr lang="bg-BG" sz="2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011406"/>
              </p:ext>
            </p:extLst>
          </p:nvPr>
        </p:nvGraphicFramePr>
        <p:xfrm>
          <a:off x="395536" y="1340768"/>
          <a:ext cx="83736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76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Основни източници на информация за </a:t>
            </a:r>
            <a:r>
              <a:rPr lang="ru-RU" sz="2400" dirty="0" err="1">
                <a:latin typeface="+mn-lt"/>
                <a:cs typeface="Times New Roman" panose="02020603050405020304" pitchFamily="18" charset="0"/>
              </a:rPr>
              <a:t>магистърски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+mn-lt"/>
                <a:cs typeface="Times New Roman" panose="02020603050405020304" pitchFamily="18" charset="0"/>
              </a:rPr>
              <a:t>програми</a:t>
            </a:r>
            <a:endParaRPr lang="bg-BG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198705"/>
              </p:ext>
            </p:extLst>
          </p:nvPr>
        </p:nvGraphicFramePr>
        <p:xfrm>
          <a:off x="755576" y="1484784"/>
          <a:ext cx="7200800" cy="473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41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Autofit/>
          </a:bodyPr>
          <a:lstStyle/>
          <a:p>
            <a:r>
              <a:rPr lang="bg-BG" sz="2400" dirty="0" smtClean="0">
                <a:latin typeface="+mn-lt"/>
              </a:rPr>
              <a:t>Разлики </a:t>
            </a:r>
            <a:r>
              <a:rPr lang="bg-BG" sz="2400" dirty="0">
                <a:latin typeface="+mn-lt"/>
              </a:rPr>
              <a:t>в източниците на </a:t>
            </a:r>
            <a:r>
              <a:rPr lang="bg-BG" sz="2400" dirty="0" smtClean="0">
                <a:latin typeface="+mn-lt"/>
              </a:rPr>
              <a:t>информация</a:t>
            </a:r>
            <a:endParaRPr lang="bg-BG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4744"/>
            <a:ext cx="3960440" cy="498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826232" cy="498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2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309320"/>
            <a:ext cx="8208912" cy="360040"/>
          </a:xfrm>
          <a:prstGeom prst="rect">
            <a:avLst/>
          </a:prstGeom>
          <a:solidFill>
            <a:srgbClr val="FFC000"/>
          </a:solidFill>
          <a:ln>
            <a:solidFill>
              <a:srgbClr val="BE6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24" y="6237311"/>
            <a:ext cx="617344" cy="4320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49250"/>
            <a:ext cx="8002696" cy="588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0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539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МНЕНИЯ И ОЦЕНКИ НА СТУДЕНТИТЕ В МАГИСТЪРСКИТЕ ПРОГРАМИ НА ФАКУЛТЕТ ПО КЛАСИЧЕСКИ И НОВИ ФИЛОЛОГИИ ЗА УЧЕБНИЯ ПРОЦЕС И РЕЗУЛТАТИТЕ ОТ НЕГО</vt:lpstr>
      <vt:lpstr>На проучването се отзоваха 62 студенти от всички магистърски програми от ФКНФ.</vt:lpstr>
      <vt:lpstr>PowerPoint Presentation</vt:lpstr>
      <vt:lpstr>РАЗПРЕДЕЛЕНИЕ НА АНКЕТИРАНИТЕ СТУДЕНТИ ПО НАПРАВЛЕНИЕ НА МАГИСТЪРСКИТЕ ПРОГРАМИ СПРЯМО БРОЯ НА ЗАПИСАНИТЕ</vt:lpstr>
      <vt:lpstr>Профил на анкетираните студенти</vt:lpstr>
      <vt:lpstr>СРЕДНА ОЦЕНКА НА МОТИВИТЕ ЗА ИЗБОР НА МАГИСТЪРСКА ПРОГРАМА</vt:lpstr>
      <vt:lpstr>Основни източници на информация за магистърски програми</vt:lpstr>
      <vt:lpstr>Разлики в източниците на информация</vt:lpstr>
      <vt:lpstr>PowerPoint Presentation</vt:lpstr>
      <vt:lpstr>Най-големи дялове изцяло положителни мнения</vt:lpstr>
      <vt:lpstr>Студентските оценки на ресурсите, използвани при обучението</vt:lpstr>
      <vt:lpstr>PowerPoint Presentation</vt:lpstr>
      <vt:lpstr>Студентските оценки на характеристиките на учебния план</vt:lpstr>
      <vt:lpstr>СРЕДНА ОЦЕНКА ЗА ПОЛЗАТА ОТ МЕТОДИТЕ НА ОБУЧЕНИЕ</vt:lpstr>
      <vt:lpstr>Удовлетвореност от обучението в магистърската програма</vt:lpstr>
      <vt:lpstr>Къде биха избрали да се обучават, ако сега им предстои да кандидатстват</vt:lpstr>
      <vt:lpstr>PowerPoint Presentation</vt:lpstr>
      <vt:lpstr>Благодарим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МНЕНИЯ И ОЦЕНКИ НА СТУДЕНТИТЕ В МАГИСТЪРСКИТЕ ПРОГРАМИ НА ФАКУЛТЕТ ПО КЛАСИЧЕСКИ И НОВИ ФИЛОЛОГИИ ЗА УЧЕБНИЯ ПРОЦЕС И РЕЗУЛТАТИТЕ ОТ НЕГО</dc:title>
  <dc:creator>user</dc:creator>
  <cp:lastModifiedBy>Gabriela</cp:lastModifiedBy>
  <cp:revision>52</cp:revision>
  <cp:lastPrinted>2018-10-16T10:16:57Z</cp:lastPrinted>
  <dcterms:created xsi:type="dcterms:W3CDTF">2018-10-15T08:48:30Z</dcterms:created>
  <dcterms:modified xsi:type="dcterms:W3CDTF">2018-11-06T12:32:39Z</dcterms:modified>
</cp:coreProperties>
</file>