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C273-4A03-4156-81A2-57E96E68358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8E01-75F0-41E2-8E0A-C518E8A5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8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2018-05-04T08:19:26Z</dcterms:created>
  <dcterms:modified xsi:type="dcterms:W3CDTF">2018-05-04T08:19:54Z</dcterms:modified>
</cp:coreProperties>
</file>