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61" r:id="rId3"/>
    <p:sldId id="258" r:id="rId4"/>
    <p:sldId id="264" r:id="rId5"/>
    <p:sldId id="259" r:id="rId6"/>
    <p:sldId id="265" r:id="rId7"/>
    <p:sldId id="260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9059" autoAdjust="0"/>
  </p:normalViewPr>
  <p:slideViewPr>
    <p:cSldViewPr>
      <p:cViewPr varScale="1">
        <p:scale>
          <a:sx n="75" d="100"/>
          <a:sy n="75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fif"/><Relationship Id="rId1" Type="http://schemas.openxmlformats.org/officeDocument/2006/relationships/image" Target="../media/image4.jfif"/><Relationship Id="rId4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fif"/><Relationship Id="rId1" Type="http://schemas.openxmlformats.org/officeDocument/2006/relationships/image" Target="../media/image4.jfif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F5413-3D84-4543-AC5F-8786AA4BBD64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567FB53-1F61-4DD7-817F-C723C47E6B97}">
      <dgm:prSet phldrT="[Text]"/>
      <dgm:spPr/>
      <dgm:t>
        <a:bodyPr/>
        <a:lstStyle/>
        <a:p>
          <a:r>
            <a:rPr lang="bg-BG" dirty="0"/>
            <a:t>Германия</a:t>
          </a:r>
        </a:p>
      </dgm:t>
    </dgm:pt>
    <dgm:pt modelId="{6668C407-ADEE-43D2-8A00-C2EC609F8723}" type="parTrans" cxnId="{9E6EAD46-F204-4CE7-A060-F2D025631390}">
      <dgm:prSet/>
      <dgm:spPr/>
      <dgm:t>
        <a:bodyPr/>
        <a:lstStyle/>
        <a:p>
          <a:endParaRPr lang="bg-BG"/>
        </a:p>
      </dgm:t>
    </dgm:pt>
    <dgm:pt modelId="{D5A868EE-44A9-403F-99B9-6926BEF3A0EA}" type="sibTrans" cxnId="{9E6EAD46-F204-4CE7-A060-F2D025631390}">
      <dgm:prSet/>
      <dgm:spPr/>
      <dgm:t>
        <a:bodyPr/>
        <a:lstStyle/>
        <a:p>
          <a:endParaRPr lang="bg-BG"/>
        </a:p>
      </dgm:t>
    </dgm:pt>
    <dgm:pt modelId="{BC6A408C-FA49-4D9B-B214-6C6FB7072C9F}">
      <dgm:prSet phldrT="[Text]"/>
      <dgm:spPr/>
      <dgm:t>
        <a:bodyPr/>
        <a:lstStyle/>
        <a:p>
          <a:r>
            <a:rPr lang="bg-BG" dirty="0"/>
            <a:t>Фолксваген</a:t>
          </a:r>
        </a:p>
      </dgm:t>
    </dgm:pt>
    <dgm:pt modelId="{A2A53012-3525-4024-A53E-6148A8ACB896}" type="parTrans" cxnId="{9B335AF1-6F32-43F4-8B6C-9D30D29B5AE8}">
      <dgm:prSet/>
      <dgm:spPr/>
      <dgm:t>
        <a:bodyPr/>
        <a:lstStyle/>
        <a:p>
          <a:endParaRPr lang="bg-BG"/>
        </a:p>
      </dgm:t>
    </dgm:pt>
    <dgm:pt modelId="{EBBE4CB6-6AEC-4327-B6B1-ADDCE0A543C1}" type="sibTrans" cxnId="{9B335AF1-6F32-43F4-8B6C-9D30D29B5AE8}">
      <dgm:prSet/>
      <dgm:spPr/>
      <dgm:t>
        <a:bodyPr/>
        <a:lstStyle/>
        <a:p>
          <a:endParaRPr lang="bg-BG"/>
        </a:p>
      </dgm:t>
    </dgm:pt>
    <dgm:pt modelId="{1AA6CFD3-359E-424D-ADED-5B7F68931E81}">
      <dgm:prSet phldrT="[Text]"/>
      <dgm:spPr/>
      <dgm:t>
        <a:bodyPr/>
        <a:lstStyle/>
        <a:p>
          <a:r>
            <a:rPr lang="bg-BG" dirty="0"/>
            <a:t>Китай</a:t>
          </a:r>
        </a:p>
      </dgm:t>
    </dgm:pt>
    <dgm:pt modelId="{D8B19C9B-F425-4D71-9DAC-134AEC8C7FD3}" type="parTrans" cxnId="{F544022D-658B-42CC-82B5-E7316F8FB9BB}">
      <dgm:prSet/>
      <dgm:spPr/>
      <dgm:t>
        <a:bodyPr/>
        <a:lstStyle/>
        <a:p>
          <a:endParaRPr lang="bg-BG"/>
        </a:p>
      </dgm:t>
    </dgm:pt>
    <dgm:pt modelId="{8E2E3ACF-8441-4F7A-BD8A-CF1F4E6C45EC}" type="sibTrans" cxnId="{F544022D-658B-42CC-82B5-E7316F8FB9BB}">
      <dgm:prSet/>
      <dgm:spPr/>
      <dgm:t>
        <a:bodyPr/>
        <a:lstStyle/>
        <a:p>
          <a:endParaRPr lang="bg-BG"/>
        </a:p>
      </dgm:t>
    </dgm:pt>
    <dgm:pt modelId="{4D9572B5-1DDC-408B-98C3-CB70530307AB}">
      <dgm:prSet phldrT="[Text]"/>
      <dgm:spPr/>
      <dgm:t>
        <a:bodyPr/>
        <a:lstStyle/>
        <a:p>
          <a:r>
            <a:rPr lang="bg-BG" dirty="0" err="1"/>
            <a:t>Уйгури</a:t>
          </a:r>
          <a:endParaRPr lang="bg-BG" dirty="0"/>
        </a:p>
      </dgm:t>
    </dgm:pt>
    <dgm:pt modelId="{D13FCB33-7AD7-4E5B-8250-DC89D98583B3}" type="parTrans" cxnId="{BB8F5A38-9E9F-4C02-B811-D111BC21DD2D}">
      <dgm:prSet/>
      <dgm:spPr/>
      <dgm:t>
        <a:bodyPr/>
        <a:lstStyle/>
        <a:p>
          <a:endParaRPr lang="bg-BG"/>
        </a:p>
      </dgm:t>
    </dgm:pt>
    <dgm:pt modelId="{5B72D14B-EFA9-4106-ABF2-4CB737899CEC}" type="sibTrans" cxnId="{BB8F5A38-9E9F-4C02-B811-D111BC21DD2D}">
      <dgm:prSet/>
      <dgm:spPr/>
      <dgm:t>
        <a:bodyPr/>
        <a:lstStyle/>
        <a:p>
          <a:endParaRPr lang="bg-BG"/>
        </a:p>
      </dgm:t>
    </dgm:pt>
    <dgm:pt modelId="{BD8FC287-090B-4AD5-8BC7-7D2F14236C1E}" type="pres">
      <dgm:prSet presAssocID="{C9BF5413-3D84-4543-AC5F-8786AA4BBD64}" presName="Name0" presStyleCnt="0">
        <dgm:presLayoutVars>
          <dgm:dir/>
          <dgm:resizeHandles val="exact"/>
        </dgm:presLayoutVars>
      </dgm:prSet>
      <dgm:spPr/>
    </dgm:pt>
    <dgm:pt modelId="{0F90396B-6495-48CB-AEFB-B87FF9D75E5D}" type="pres">
      <dgm:prSet presAssocID="{3567FB53-1F61-4DD7-817F-C723C47E6B97}" presName="composite" presStyleCnt="0"/>
      <dgm:spPr/>
    </dgm:pt>
    <dgm:pt modelId="{4F4CA015-C9B3-48BA-8183-A26939F0C50B}" type="pres">
      <dgm:prSet presAssocID="{3567FB53-1F61-4DD7-817F-C723C47E6B97}" presName="imagSh" presStyleLbl="bgImgPlace1" presStyleIdx="0" presStyleCnt="3" custLinFactNeighborX="1444" custLinFactNeighborY="-1074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  <dgm:pt modelId="{8FCDD395-185B-4EC7-8553-6213E5CC6AFA}" type="pres">
      <dgm:prSet presAssocID="{3567FB53-1F61-4DD7-817F-C723C47E6B97}" presName="txNode" presStyleLbl="node1" presStyleIdx="0" presStyleCnt="3">
        <dgm:presLayoutVars>
          <dgm:bulletEnabled val="1"/>
        </dgm:presLayoutVars>
      </dgm:prSet>
      <dgm:spPr/>
    </dgm:pt>
    <dgm:pt modelId="{A695C65F-F3A6-44DA-9878-F5D8D86BD978}" type="pres">
      <dgm:prSet presAssocID="{D5A868EE-44A9-403F-99B9-6926BEF3A0EA}" presName="sibTrans" presStyleLbl="sibTrans2D1" presStyleIdx="0" presStyleCnt="2"/>
      <dgm:spPr/>
    </dgm:pt>
    <dgm:pt modelId="{73B84309-8DD3-4663-96DB-62436762EF09}" type="pres">
      <dgm:prSet presAssocID="{D5A868EE-44A9-403F-99B9-6926BEF3A0EA}" presName="connTx" presStyleLbl="sibTrans2D1" presStyleIdx="0" presStyleCnt="2"/>
      <dgm:spPr/>
    </dgm:pt>
    <dgm:pt modelId="{958E7C4A-AD9A-47E8-B139-972B24B16EDA}" type="pres">
      <dgm:prSet presAssocID="{1AA6CFD3-359E-424D-ADED-5B7F68931E81}" presName="composite" presStyleCnt="0"/>
      <dgm:spPr/>
    </dgm:pt>
    <dgm:pt modelId="{0D0BF825-8F74-4886-A359-744CB8FBF5EC}" type="pres">
      <dgm:prSet presAssocID="{1AA6CFD3-359E-424D-ADED-5B7F68931E81}" presName="imagSh" presStyleLbl="bgImgPlace1" presStyleIdx="1" presStyleCnt="3" custLinFactNeighborX="-2355" custLinFactNeighborY="-1074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0A87993-EE64-4D22-8743-275B937F7A09}" type="pres">
      <dgm:prSet presAssocID="{1AA6CFD3-359E-424D-ADED-5B7F68931E81}" presName="txNode" presStyleLbl="node1" presStyleIdx="1" presStyleCnt="3">
        <dgm:presLayoutVars>
          <dgm:bulletEnabled val="1"/>
        </dgm:presLayoutVars>
      </dgm:prSet>
      <dgm:spPr/>
    </dgm:pt>
    <dgm:pt modelId="{2F0B544A-92F9-49A2-A0BE-ADB97AE8B37F}" type="pres">
      <dgm:prSet presAssocID="{8E2E3ACF-8441-4F7A-BD8A-CF1F4E6C45EC}" presName="sibTrans" presStyleLbl="sibTrans2D1" presStyleIdx="1" presStyleCnt="2"/>
      <dgm:spPr/>
    </dgm:pt>
    <dgm:pt modelId="{790386A3-5B18-40C7-9D58-03DAC1706695}" type="pres">
      <dgm:prSet presAssocID="{8E2E3ACF-8441-4F7A-BD8A-CF1F4E6C45EC}" presName="connTx" presStyleLbl="sibTrans2D1" presStyleIdx="1" presStyleCnt="2"/>
      <dgm:spPr/>
    </dgm:pt>
    <dgm:pt modelId="{4B254EFA-F320-43DD-AC0F-35F326EC1CD2}" type="pres">
      <dgm:prSet presAssocID="{4D9572B5-1DDC-408B-98C3-CB70530307AB}" presName="composite" presStyleCnt="0"/>
      <dgm:spPr/>
    </dgm:pt>
    <dgm:pt modelId="{E59C69B2-D018-489C-82E9-FF761EC15398}" type="pres">
      <dgm:prSet presAssocID="{4D9572B5-1DDC-408B-98C3-CB70530307AB}" presName="imagSh" presStyleLbl="bgImgPlace1" presStyleIdx="2" presStyleCnt="3" custLinFactNeighborX="-1113" custLinFactNeighborY="-10741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29253626-D74B-4548-8DDF-A2302D6967FA}" type="pres">
      <dgm:prSet presAssocID="{4D9572B5-1DDC-408B-98C3-CB70530307AB}" presName="txNode" presStyleLbl="node1" presStyleIdx="2" presStyleCnt="3">
        <dgm:presLayoutVars>
          <dgm:bulletEnabled val="1"/>
        </dgm:presLayoutVars>
      </dgm:prSet>
      <dgm:spPr/>
    </dgm:pt>
  </dgm:ptLst>
  <dgm:cxnLst>
    <dgm:cxn modelId="{1E2D0B2A-5574-44F8-AE83-7EF0158828C1}" type="presOf" srcId="{BC6A408C-FA49-4D9B-B214-6C6FB7072C9F}" destId="{8FCDD395-185B-4EC7-8553-6213E5CC6AFA}" srcOrd="0" destOrd="1" presId="urn:microsoft.com/office/officeart/2005/8/layout/hProcess10"/>
    <dgm:cxn modelId="{F544022D-658B-42CC-82B5-E7316F8FB9BB}" srcId="{C9BF5413-3D84-4543-AC5F-8786AA4BBD64}" destId="{1AA6CFD3-359E-424D-ADED-5B7F68931E81}" srcOrd="1" destOrd="0" parTransId="{D8B19C9B-F425-4D71-9DAC-134AEC8C7FD3}" sibTransId="{8E2E3ACF-8441-4F7A-BD8A-CF1F4E6C45EC}"/>
    <dgm:cxn modelId="{BB8F5A38-9E9F-4C02-B811-D111BC21DD2D}" srcId="{C9BF5413-3D84-4543-AC5F-8786AA4BBD64}" destId="{4D9572B5-1DDC-408B-98C3-CB70530307AB}" srcOrd="2" destOrd="0" parTransId="{D13FCB33-7AD7-4E5B-8250-DC89D98583B3}" sibTransId="{5B72D14B-EFA9-4106-ABF2-4CB737899CEC}"/>
    <dgm:cxn modelId="{62E8FE3B-5A3D-48FD-8FB4-A71A2C684384}" type="presOf" srcId="{C9BF5413-3D84-4543-AC5F-8786AA4BBD64}" destId="{BD8FC287-090B-4AD5-8BC7-7D2F14236C1E}" srcOrd="0" destOrd="0" presId="urn:microsoft.com/office/officeart/2005/8/layout/hProcess10"/>
    <dgm:cxn modelId="{3779543D-EA17-4134-B288-BD0F0B204A74}" type="presOf" srcId="{1AA6CFD3-359E-424D-ADED-5B7F68931E81}" destId="{D0A87993-EE64-4D22-8743-275B937F7A09}" srcOrd="0" destOrd="0" presId="urn:microsoft.com/office/officeart/2005/8/layout/hProcess10"/>
    <dgm:cxn modelId="{9E6EAD46-F204-4CE7-A060-F2D025631390}" srcId="{C9BF5413-3D84-4543-AC5F-8786AA4BBD64}" destId="{3567FB53-1F61-4DD7-817F-C723C47E6B97}" srcOrd="0" destOrd="0" parTransId="{6668C407-ADEE-43D2-8A00-C2EC609F8723}" sibTransId="{D5A868EE-44A9-403F-99B9-6926BEF3A0EA}"/>
    <dgm:cxn modelId="{D1682B8F-740A-4A99-914C-B8BF9FF9DBCC}" type="presOf" srcId="{8E2E3ACF-8441-4F7A-BD8A-CF1F4E6C45EC}" destId="{790386A3-5B18-40C7-9D58-03DAC1706695}" srcOrd="1" destOrd="0" presId="urn:microsoft.com/office/officeart/2005/8/layout/hProcess10"/>
    <dgm:cxn modelId="{06BD7098-D5E0-4483-844C-6DD3FACF7D5F}" type="presOf" srcId="{8E2E3ACF-8441-4F7A-BD8A-CF1F4E6C45EC}" destId="{2F0B544A-92F9-49A2-A0BE-ADB97AE8B37F}" srcOrd="0" destOrd="0" presId="urn:microsoft.com/office/officeart/2005/8/layout/hProcess10"/>
    <dgm:cxn modelId="{037B4F9C-9ADC-49D6-9243-A462DAEDE871}" type="presOf" srcId="{3567FB53-1F61-4DD7-817F-C723C47E6B97}" destId="{8FCDD395-185B-4EC7-8553-6213E5CC6AFA}" srcOrd="0" destOrd="0" presId="urn:microsoft.com/office/officeart/2005/8/layout/hProcess10"/>
    <dgm:cxn modelId="{0F4FDEB9-13A3-486B-AD32-2528BDA654FC}" type="presOf" srcId="{4D9572B5-1DDC-408B-98C3-CB70530307AB}" destId="{29253626-D74B-4548-8DDF-A2302D6967FA}" srcOrd="0" destOrd="0" presId="urn:microsoft.com/office/officeart/2005/8/layout/hProcess10"/>
    <dgm:cxn modelId="{D9D67DEF-76DA-436E-B6DD-DA6CC4CBF1A6}" type="presOf" srcId="{D5A868EE-44A9-403F-99B9-6926BEF3A0EA}" destId="{73B84309-8DD3-4663-96DB-62436762EF09}" srcOrd="1" destOrd="0" presId="urn:microsoft.com/office/officeart/2005/8/layout/hProcess10"/>
    <dgm:cxn modelId="{9B335AF1-6F32-43F4-8B6C-9D30D29B5AE8}" srcId="{3567FB53-1F61-4DD7-817F-C723C47E6B97}" destId="{BC6A408C-FA49-4D9B-B214-6C6FB7072C9F}" srcOrd="0" destOrd="0" parTransId="{A2A53012-3525-4024-A53E-6148A8ACB896}" sibTransId="{EBBE4CB6-6AEC-4327-B6B1-ADDCE0A543C1}"/>
    <dgm:cxn modelId="{AEA78EFB-4974-489F-B685-495B02348ED4}" type="presOf" srcId="{D5A868EE-44A9-403F-99B9-6926BEF3A0EA}" destId="{A695C65F-F3A6-44DA-9878-F5D8D86BD978}" srcOrd="0" destOrd="0" presId="urn:microsoft.com/office/officeart/2005/8/layout/hProcess10"/>
    <dgm:cxn modelId="{15A2D76F-2698-4E1D-816E-35FDD7E39966}" type="presParOf" srcId="{BD8FC287-090B-4AD5-8BC7-7D2F14236C1E}" destId="{0F90396B-6495-48CB-AEFB-B87FF9D75E5D}" srcOrd="0" destOrd="0" presId="urn:microsoft.com/office/officeart/2005/8/layout/hProcess10"/>
    <dgm:cxn modelId="{455D44B5-4C61-4E30-9740-91BC3C40C517}" type="presParOf" srcId="{0F90396B-6495-48CB-AEFB-B87FF9D75E5D}" destId="{4F4CA015-C9B3-48BA-8183-A26939F0C50B}" srcOrd="0" destOrd="0" presId="urn:microsoft.com/office/officeart/2005/8/layout/hProcess10"/>
    <dgm:cxn modelId="{0414BC5C-DCA5-469C-85FB-4F1676031138}" type="presParOf" srcId="{0F90396B-6495-48CB-AEFB-B87FF9D75E5D}" destId="{8FCDD395-185B-4EC7-8553-6213E5CC6AFA}" srcOrd="1" destOrd="0" presId="urn:microsoft.com/office/officeart/2005/8/layout/hProcess10"/>
    <dgm:cxn modelId="{D2B6E0DE-AB1E-459A-B106-AB56125AACB4}" type="presParOf" srcId="{BD8FC287-090B-4AD5-8BC7-7D2F14236C1E}" destId="{A695C65F-F3A6-44DA-9878-F5D8D86BD978}" srcOrd="1" destOrd="0" presId="urn:microsoft.com/office/officeart/2005/8/layout/hProcess10"/>
    <dgm:cxn modelId="{C0C35ADD-0B38-4318-88BE-71341A970396}" type="presParOf" srcId="{A695C65F-F3A6-44DA-9878-F5D8D86BD978}" destId="{73B84309-8DD3-4663-96DB-62436762EF09}" srcOrd="0" destOrd="0" presId="urn:microsoft.com/office/officeart/2005/8/layout/hProcess10"/>
    <dgm:cxn modelId="{F276FBBA-F7B4-4626-BC3D-0E7FB9F6EAA0}" type="presParOf" srcId="{BD8FC287-090B-4AD5-8BC7-7D2F14236C1E}" destId="{958E7C4A-AD9A-47E8-B139-972B24B16EDA}" srcOrd="2" destOrd="0" presId="urn:microsoft.com/office/officeart/2005/8/layout/hProcess10"/>
    <dgm:cxn modelId="{D47563E1-1717-4F53-B9AD-F3B8EBB888E9}" type="presParOf" srcId="{958E7C4A-AD9A-47E8-B139-972B24B16EDA}" destId="{0D0BF825-8F74-4886-A359-744CB8FBF5EC}" srcOrd="0" destOrd="0" presId="urn:microsoft.com/office/officeart/2005/8/layout/hProcess10"/>
    <dgm:cxn modelId="{9BBA064B-D20B-4253-9CC8-42D61EAF68D0}" type="presParOf" srcId="{958E7C4A-AD9A-47E8-B139-972B24B16EDA}" destId="{D0A87993-EE64-4D22-8743-275B937F7A09}" srcOrd="1" destOrd="0" presId="urn:microsoft.com/office/officeart/2005/8/layout/hProcess10"/>
    <dgm:cxn modelId="{11E3EC49-D47D-4B74-BB64-0CD7748A028A}" type="presParOf" srcId="{BD8FC287-090B-4AD5-8BC7-7D2F14236C1E}" destId="{2F0B544A-92F9-49A2-A0BE-ADB97AE8B37F}" srcOrd="3" destOrd="0" presId="urn:microsoft.com/office/officeart/2005/8/layout/hProcess10"/>
    <dgm:cxn modelId="{6447CB7D-49B7-46BB-83E3-765CE4354B0B}" type="presParOf" srcId="{2F0B544A-92F9-49A2-A0BE-ADB97AE8B37F}" destId="{790386A3-5B18-40C7-9D58-03DAC1706695}" srcOrd="0" destOrd="0" presId="urn:microsoft.com/office/officeart/2005/8/layout/hProcess10"/>
    <dgm:cxn modelId="{E5BCD423-C18C-403F-BDF7-9F6FAED9C63C}" type="presParOf" srcId="{BD8FC287-090B-4AD5-8BC7-7D2F14236C1E}" destId="{4B254EFA-F320-43DD-AC0F-35F326EC1CD2}" srcOrd="4" destOrd="0" presId="urn:microsoft.com/office/officeart/2005/8/layout/hProcess10"/>
    <dgm:cxn modelId="{51E18094-FEC7-4EA7-8C63-50C702EADD4D}" type="presParOf" srcId="{4B254EFA-F320-43DD-AC0F-35F326EC1CD2}" destId="{E59C69B2-D018-489C-82E9-FF761EC15398}" srcOrd="0" destOrd="0" presId="urn:microsoft.com/office/officeart/2005/8/layout/hProcess10"/>
    <dgm:cxn modelId="{B0658B60-7B1E-4BDB-89A3-2C163A863A31}" type="presParOf" srcId="{4B254EFA-F320-43DD-AC0F-35F326EC1CD2}" destId="{29253626-D74B-4548-8DDF-A2302D6967FA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486C19-2CD6-44CA-B7AD-409D2EBF6A21}" type="doc">
      <dgm:prSet loTypeId="urn:microsoft.com/office/officeart/2005/8/layout/pList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38CC529-6BD9-48EB-9790-01FD6FC67D2B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Shell</a:t>
          </a:r>
          <a:endParaRPr lang="bg-B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F22B9C-B902-4475-94FF-B5DA8DA647DC}" type="parTrans" cxnId="{697071E4-758A-4455-BA55-E1FA7377E3E0}">
      <dgm:prSet/>
      <dgm:spPr/>
      <dgm:t>
        <a:bodyPr/>
        <a:lstStyle/>
        <a:p>
          <a:endParaRPr lang="bg-BG"/>
        </a:p>
      </dgm:t>
    </dgm:pt>
    <dgm:pt modelId="{3BDE281D-86F2-425F-8592-C3045330BD5C}" type="sibTrans" cxnId="{697071E4-758A-4455-BA55-E1FA7377E3E0}">
      <dgm:prSet/>
      <dgm:spPr/>
      <dgm:t>
        <a:bodyPr/>
        <a:lstStyle/>
        <a:p>
          <a:endParaRPr lang="bg-BG"/>
        </a:p>
      </dgm:t>
    </dgm:pt>
    <dgm:pt modelId="{406BD9EF-1829-4A27-9978-2FECDB9C4900}">
      <dgm:prSet phldrT="[Text]"/>
      <dgm:spPr/>
      <dgm:t>
        <a:bodyPr/>
        <a:lstStyle/>
        <a:p>
          <a:r>
            <a:rPr lang="bg-BG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Киобел</a:t>
          </a:r>
          <a:endParaRPr lang="bg-B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E411E1-F899-48CE-AC9C-2617E40B2514}" type="parTrans" cxnId="{210CD5AE-99F4-4531-8B0C-0E8C3BD17F0E}">
      <dgm:prSet/>
      <dgm:spPr/>
      <dgm:t>
        <a:bodyPr/>
        <a:lstStyle/>
        <a:p>
          <a:endParaRPr lang="bg-BG"/>
        </a:p>
      </dgm:t>
    </dgm:pt>
    <dgm:pt modelId="{26A14486-044F-4022-A718-940B15268A1C}" type="sibTrans" cxnId="{210CD5AE-99F4-4531-8B0C-0E8C3BD17F0E}">
      <dgm:prSet/>
      <dgm:spPr/>
      <dgm:t>
        <a:bodyPr/>
        <a:lstStyle/>
        <a:p>
          <a:endParaRPr lang="bg-BG"/>
        </a:p>
      </dgm:t>
    </dgm:pt>
    <dgm:pt modelId="{4B9BB558-E284-4275-A770-03C4F036151D}">
      <dgm:prSet phldrT="[Text]"/>
      <dgm:spPr/>
      <dgm:t>
        <a:bodyPr/>
        <a:lstStyle/>
        <a:p>
          <a:r>
            <a:rPr lang="bg-BG" dirty="0">
              <a:latin typeface="Times New Roman" panose="02020603050405020304" pitchFamily="18" charset="0"/>
              <a:cs typeface="Times New Roman" panose="02020603050405020304" pitchFamily="18" charset="0"/>
            </a:rPr>
            <a:t>САЩ</a:t>
          </a:r>
        </a:p>
      </dgm:t>
    </dgm:pt>
    <dgm:pt modelId="{B8E38B0D-8BA0-4B6D-B825-9EDFD4F05D04}" type="parTrans" cxnId="{951D9A30-6B83-4B66-B239-1EDE7B143615}">
      <dgm:prSet/>
      <dgm:spPr/>
      <dgm:t>
        <a:bodyPr/>
        <a:lstStyle/>
        <a:p>
          <a:endParaRPr lang="bg-BG"/>
        </a:p>
      </dgm:t>
    </dgm:pt>
    <dgm:pt modelId="{A8595C59-F64A-4C35-8F32-6F2A9B2EBBE0}" type="sibTrans" cxnId="{951D9A30-6B83-4B66-B239-1EDE7B143615}">
      <dgm:prSet/>
      <dgm:spPr/>
      <dgm:t>
        <a:bodyPr/>
        <a:lstStyle/>
        <a:p>
          <a:endParaRPr lang="bg-BG"/>
        </a:p>
      </dgm:t>
    </dgm:pt>
    <dgm:pt modelId="{7382EEA8-5B94-4996-88EB-D6E64E32B222}">
      <dgm:prSet phldrT="[Text]"/>
      <dgm:spPr/>
      <dgm:t>
        <a:bodyPr/>
        <a:lstStyle/>
        <a:p>
          <a:r>
            <a:rPr lang="bg-BG" dirty="0">
              <a:latin typeface="Times New Roman" panose="02020603050405020304" pitchFamily="18" charset="0"/>
              <a:cs typeface="Times New Roman" panose="02020603050405020304" pitchFamily="18" charset="0"/>
            </a:rPr>
            <a:t>Нидерландия</a:t>
          </a:r>
        </a:p>
      </dgm:t>
    </dgm:pt>
    <dgm:pt modelId="{DE42796E-9813-4677-9E3F-9B03630EFB35}" type="parTrans" cxnId="{940670FB-9D85-44DB-8B7D-1F8BF7590E26}">
      <dgm:prSet/>
      <dgm:spPr/>
      <dgm:t>
        <a:bodyPr/>
        <a:lstStyle/>
        <a:p>
          <a:endParaRPr lang="bg-BG"/>
        </a:p>
      </dgm:t>
    </dgm:pt>
    <dgm:pt modelId="{B4F2F592-FFD4-4D3D-BA6A-EFE0C012F643}" type="sibTrans" cxnId="{940670FB-9D85-44DB-8B7D-1F8BF7590E26}">
      <dgm:prSet/>
      <dgm:spPr/>
      <dgm:t>
        <a:bodyPr/>
        <a:lstStyle/>
        <a:p>
          <a:endParaRPr lang="bg-BG"/>
        </a:p>
      </dgm:t>
    </dgm:pt>
    <dgm:pt modelId="{E5DC2415-F6FA-4E1E-84B4-593529DC5F81}" type="pres">
      <dgm:prSet presAssocID="{7A486C19-2CD6-44CA-B7AD-409D2EBF6A21}" presName="Name0" presStyleCnt="0">
        <dgm:presLayoutVars>
          <dgm:dir/>
          <dgm:resizeHandles val="exact"/>
        </dgm:presLayoutVars>
      </dgm:prSet>
      <dgm:spPr/>
    </dgm:pt>
    <dgm:pt modelId="{4C1A72F3-88FD-4285-BB15-9150B6A5A6EC}" type="pres">
      <dgm:prSet presAssocID="{138CC529-6BD9-48EB-9790-01FD6FC67D2B}" presName="compNode" presStyleCnt="0"/>
      <dgm:spPr/>
    </dgm:pt>
    <dgm:pt modelId="{6D6ADED9-2D5D-4232-92C2-13A90A87DE76}" type="pres">
      <dgm:prSet presAssocID="{138CC529-6BD9-48EB-9790-01FD6FC67D2B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BD4C3E6E-8620-4DA8-ABE9-00C7AB7798A6}" type="pres">
      <dgm:prSet presAssocID="{138CC529-6BD9-48EB-9790-01FD6FC67D2B}" presName="textRect" presStyleLbl="revTx" presStyleIdx="0" presStyleCnt="4">
        <dgm:presLayoutVars>
          <dgm:bulletEnabled val="1"/>
        </dgm:presLayoutVars>
      </dgm:prSet>
      <dgm:spPr/>
    </dgm:pt>
    <dgm:pt modelId="{7D8CF3D7-BE99-4101-B1D0-7471475F1494}" type="pres">
      <dgm:prSet presAssocID="{3BDE281D-86F2-425F-8592-C3045330BD5C}" presName="sibTrans" presStyleLbl="sibTrans2D1" presStyleIdx="0" presStyleCnt="0"/>
      <dgm:spPr/>
    </dgm:pt>
    <dgm:pt modelId="{8BF85D3B-7D0B-4DDC-B780-39C77431F7A8}" type="pres">
      <dgm:prSet presAssocID="{406BD9EF-1829-4A27-9978-2FECDB9C4900}" presName="compNode" presStyleCnt="0"/>
      <dgm:spPr/>
    </dgm:pt>
    <dgm:pt modelId="{60A731FB-592F-4C4B-9CD4-6DCE6A29DC28}" type="pres">
      <dgm:prSet presAssocID="{406BD9EF-1829-4A27-9978-2FECDB9C4900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EE60A9B9-39FE-460A-BAD8-DB02D80678F7}" type="pres">
      <dgm:prSet presAssocID="{406BD9EF-1829-4A27-9978-2FECDB9C4900}" presName="textRect" presStyleLbl="revTx" presStyleIdx="1" presStyleCnt="4">
        <dgm:presLayoutVars>
          <dgm:bulletEnabled val="1"/>
        </dgm:presLayoutVars>
      </dgm:prSet>
      <dgm:spPr/>
    </dgm:pt>
    <dgm:pt modelId="{87FE1593-BE92-4F36-BEC0-3900D3710AA1}" type="pres">
      <dgm:prSet presAssocID="{26A14486-044F-4022-A718-940B15268A1C}" presName="sibTrans" presStyleLbl="sibTrans2D1" presStyleIdx="0" presStyleCnt="0"/>
      <dgm:spPr/>
    </dgm:pt>
    <dgm:pt modelId="{5D0C1A0C-8C51-45BB-A43F-DB3BE0CB108F}" type="pres">
      <dgm:prSet presAssocID="{4B9BB558-E284-4275-A770-03C4F036151D}" presName="compNode" presStyleCnt="0"/>
      <dgm:spPr/>
    </dgm:pt>
    <dgm:pt modelId="{1CA3D83D-8CEE-43B1-B3D9-08D78C1BCBA3}" type="pres">
      <dgm:prSet presAssocID="{4B9BB558-E284-4275-A770-03C4F036151D}" presName="pictRect" presStyleLbl="nod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85716681-D860-4D6B-8477-259AD5981A37}" type="pres">
      <dgm:prSet presAssocID="{4B9BB558-E284-4275-A770-03C4F036151D}" presName="textRect" presStyleLbl="revTx" presStyleIdx="2" presStyleCnt="4">
        <dgm:presLayoutVars>
          <dgm:bulletEnabled val="1"/>
        </dgm:presLayoutVars>
      </dgm:prSet>
      <dgm:spPr/>
    </dgm:pt>
    <dgm:pt modelId="{B04DC77D-8E7C-4970-B4DC-F8FF030AA1D3}" type="pres">
      <dgm:prSet presAssocID="{A8595C59-F64A-4C35-8F32-6F2A9B2EBBE0}" presName="sibTrans" presStyleLbl="sibTrans2D1" presStyleIdx="0" presStyleCnt="0"/>
      <dgm:spPr/>
    </dgm:pt>
    <dgm:pt modelId="{5F9293B6-35FB-4AFC-8D44-CFA9F83FC83F}" type="pres">
      <dgm:prSet presAssocID="{7382EEA8-5B94-4996-88EB-D6E64E32B222}" presName="compNode" presStyleCnt="0"/>
      <dgm:spPr/>
    </dgm:pt>
    <dgm:pt modelId="{6289628E-60FD-4C3E-AD97-2BDE697FCB8E}" type="pres">
      <dgm:prSet presAssocID="{7382EEA8-5B94-4996-88EB-D6E64E32B222}" presName="pictRect" presStyleLbl="node1" presStyleIdx="3" presStyleCnt="4" custLinFactNeighborY="2418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773B52C1-0C5D-4E95-8953-F429C4518B31}" type="pres">
      <dgm:prSet presAssocID="{7382EEA8-5B94-4996-88EB-D6E64E32B222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951D9A30-6B83-4B66-B239-1EDE7B143615}" srcId="{7A486C19-2CD6-44CA-B7AD-409D2EBF6A21}" destId="{4B9BB558-E284-4275-A770-03C4F036151D}" srcOrd="2" destOrd="0" parTransId="{B8E38B0D-8BA0-4B6D-B825-9EDFD4F05D04}" sibTransId="{A8595C59-F64A-4C35-8F32-6F2A9B2EBBE0}"/>
    <dgm:cxn modelId="{C1CC3D3C-8DC6-446C-B049-E82ED1D3706C}" type="presOf" srcId="{7A486C19-2CD6-44CA-B7AD-409D2EBF6A21}" destId="{E5DC2415-F6FA-4E1E-84B4-593529DC5F81}" srcOrd="0" destOrd="0" presId="urn:microsoft.com/office/officeart/2005/8/layout/pList1"/>
    <dgm:cxn modelId="{56671A47-4703-489D-B0FB-0C6E7A44C1DC}" type="presOf" srcId="{3BDE281D-86F2-425F-8592-C3045330BD5C}" destId="{7D8CF3D7-BE99-4101-B1D0-7471475F1494}" srcOrd="0" destOrd="0" presId="urn:microsoft.com/office/officeart/2005/8/layout/pList1"/>
    <dgm:cxn modelId="{BC97C775-5E68-4E53-B8DD-D17A9B69EA9C}" type="presOf" srcId="{406BD9EF-1829-4A27-9978-2FECDB9C4900}" destId="{EE60A9B9-39FE-460A-BAD8-DB02D80678F7}" srcOrd="0" destOrd="0" presId="urn:microsoft.com/office/officeart/2005/8/layout/pList1"/>
    <dgm:cxn modelId="{005C438E-1E96-40B3-9DD8-93E25883CE00}" type="presOf" srcId="{26A14486-044F-4022-A718-940B15268A1C}" destId="{87FE1593-BE92-4F36-BEC0-3900D3710AA1}" srcOrd="0" destOrd="0" presId="urn:microsoft.com/office/officeart/2005/8/layout/pList1"/>
    <dgm:cxn modelId="{161C1190-0275-4676-AC94-703794A8E6F0}" type="presOf" srcId="{7382EEA8-5B94-4996-88EB-D6E64E32B222}" destId="{773B52C1-0C5D-4E95-8953-F429C4518B31}" srcOrd="0" destOrd="0" presId="urn:microsoft.com/office/officeart/2005/8/layout/pList1"/>
    <dgm:cxn modelId="{C904CEA7-900E-4EB3-9584-F36FB5469BCC}" type="presOf" srcId="{A8595C59-F64A-4C35-8F32-6F2A9B2EBBE0}" destId="{B04DC77D-8E7C-4970-B4DC-F8FF030AA1D3}" srcOrd="0" destOrd="0" presId="urn:microsoft.com/office/officeart/2005/8/layout/pList1"/>
    <dgm:cxn modelId="{210CD5AE-99F4-4531-8B0C-0E8C3BD17F0E}" srcId="{7A486C19-2CD6-44CA-B7AD-409D2EBF6A21}" destId="{406BD9EF-1829-4A27-9978-2FECDB9C4900}" srcOrd="1" destOrd="0" parTransId="{62E411E1-F899-48CE-AC9C-2617E40B2514}" sibTransId="{26A14486-044F-4022-A718-940B15268A1C}"/>
    <dgm:cxn modelId="{32C891BD-6BF1-4ABB-B496-B56303D7DAC1}" type="presOf" srcId="{4B9BB558-E284-4275-A770-03C4F036151D}" destId="{85716681-D860-4D6B-8477-259AD5981A37}" srcOrd="0" destOrd="0" presId="urn:microsoft.com/office/officeart/2005/8/layout/pList1"/>
    <dgm:cxn modelId="{697071E4-758A-4455-BA55-E1FA7377E3E0}" srcId="{7A486C19-2CD6-44CA-B7AD-409D2EBF6A21}" destId="{138CC529-6BD9-48EB-9790-01FD6FC67D2B}" srcOrd="0" destOrd="0" parTransId="{13F22B9C-B902-4475-94FF-B5DA8DA647DC}" sibTransId="{3BDE281D-86F2-425F-8592-C3045330BD5C}"/>
    <dgm:cxn modelId="{940670FB-9D85-44DB-8B7D-1F8BF7590E26}" srcId="{7A486C19-2CD6-44CA-B7AD-409D2EBF6A21}" destId="{7382EEA8-5B94-4996-88EB-D6E64E32B222}" srcOrd="3" destOrd="0" parTransId="{DE42796E-9813-4677-9E3F-9B03630EFB35}" sibTransId="{B4F2F592-FFD4-4D3D-BA6A-EFE0C012F643}"/>
    <dgm:cxn modelId="{90B0DCFC-A152-4969-B92A-A688D198FC5D}" type="presOf" srcId="{138CC529-6BD9-48EB-9790-01FD6FC67D2B}" destId="{BD4C3E6E-8620-4DA8-ABE9-00C7AB7798A6}" srcOrd="0" destOrd="0" presId="urn:microsoft.com/office/officeart/2005/8/layout/pList1"/>
    <dgm:cxn modelId="{3F01F782-F61B-4026-93F8-1CD9C31EB589}" type="presParOf" srcId="{E5DC2415-F6FA-4E1E-84B4-593529DC5F81}" destId="{4C1A72F3-88FD-4285-BB15-9150B6A5A6EC}" srcOrd="0" destOrd="0" presId="urn:microsoft.com/office/officeart/2005/8/layout/pList1"/>
    <dgm:cxn modelId="{4DC84242-7CFF-40EC-B585-96AD69AFCB7B}" type="presParOf" srcId="{4C1A72F3-88FD-4285-BB15-9150B6A5A6EC}" destId="{6D6ADED9-2D5D-4232-92C2-13A90A87DE76}" srcOrd="0" destOrd="0" presId="urn:microsoft.com/office/officeart/2005/8/layout/pList1"/>
    <dgm:cxn modelId="{BAD6795A-F1E4-4866-8AB8-CBF43AA380A6}" type="presParOf" srcId="{4C1A72F3-88FD-4285-BB15-9150B6A5A6EC}" destId="{BD4C3E6E-8620-4DA8-ABE9-00C7AB7798A6}" srcOrd="1" destOrd="0" presId="urn:microsoft.com/office/officeart/2005/8/layout/pList1"/>
    <dgm:cxn modelId="{B15FC93C-6C52-4941-955C-2F66C91F14E5}" type="presParOf" srcId="{E5DC2415-F6FA-4E1E-84B4-593529DC5F81}" destId="{7D8CF3D7-BE99-4101-B1D0-7471475F1494}" srcOrd="1" destOrd="0" presId="urn:microsoft.com/office/officeart/2005/8/layout/pList1"/>
    <dgm:cxn modelId="{D9DC4E89-2D12-4DF2-86D5-CE3A72A1009E}" type="presParOf" srcId="{E5DC2415-F6FA-4E1E-84B4-593529DC5F81}" destId="{8BF85D3B-7D0B-4DDC-B780-39C77431F7A8}" srcOrd="2" destOrd="0" presId="urn:microsoft.com/office/officeart/2005/8/layout/pList1"/>
    <dgm:cxn modelId="{E62C4934-4FB5-411D-BDCD-6989B946A4B3}" type="presParOf" srcId="{8BF85D3B-7D0B-4DDC-B780-39C77431F7A8}" destId="{60A731FB-592F-4C4B-9CD4-6DCE6A29DC28}" srcOrd="0" destOrd="0" presId="urn:microsoft.com/office/officeart/2005/8/layout/pList1"/>
    <dgm:cxn modelId="{A300227B-CD2E-4E23-8847-B6C3C099AB0B}" type="presParOf" srcId="{8BF85D3B-7D0B-4DDC-B780-39C77431F7A8}" destId="{EE60A9B9-39FE-460A-BAD8-DB02D80678F7}" srcOrd="1" destOrd="0" presId="urn:microsoft.com/office/officeart/2005/8/layout/pList1"/>
    <dgm:cxn modelId="{625F614B-CEF3-4318-88F5-12779C1C74A9}" type="presParOf" srcId="{E5DC2415-F6FA-4E1E-84B4-593529DC5F81}" destId="{87FE1593-BE92-4F36-BEC0-3900D3710AA1}" srcOrd="3" destOrd="0" presId="urn:microsoft.com/office/officeart/2005/8/layout/pList1"/>
    <dgm:cxn modelId="{B5767F7E-2C5E-4466-AC1C-79AB8D734C8F}" type="presParOf" srcId="{E5DC2415-F6FA-4E1E-84B4-593529DC5F81}" destId="{5D0C1A0C-8C51-45BB-A43F-DB3BE0CB108F}" srcOrd="4" destOrd="0" presId="urn:microsoft.com/office/officeart/2005/8/layout/pList1"/>
    <dgm:cxn modelId="{86DEDCB5-30B2-4D27-974B-D6C0F0E965FA}" type="presParOf" srcId="{5D0C1A0C-8C51-45BB-A43F-DB3BE0CB108F}" destId="{1CA3D83D-8CEE-43B1-B3D9-08D78C1BCBA3}" srcOrd="0" destOrd="0" presId="urn:microsoft.com/office/officeart/2005/8/layout/pList1"/>
    <dgm:cxn modelId="{16585DA3-C169-4853-AD1D-1A8505C1FD33}" type="presParOf" srcId="{5D0C1A0C-8C51-45BB-A43F-DB3BE0CB108F}" destId="{85716681-D860-4D6B-8477-259AD5981A37}" srcOrd="1" destOrd="0" presId="urn:microsoft.com/office/officeart/2005/8/layout/pList1"/>
    <dgm:cxn modelId="{8070BEC5-9C48-49CB-9468-E41A7205FD07}" type="presParOf" srcId="{E5DC2415-F6FA-4E1E-84B4-593529DC5F81}" destId="{B04DC77D-8E7C-4970-B4DC-F8FF030AA1D3}" srcOrd="5" destOrd="0" presId="urn:microsoft.com/office/officeart/2005/8/layout/pList1"/>
    <dgm:cxn modelId="{EAF7E5B8-D884-4761-8122-A961F91C33D8}" type="presParOf" srcId="{E5DC2415-F6FA-4E1E-84B4-593529DC5F81}" destId="{5F9293B6-35FB-4AFC-8D44-CFA9F83FC83F}" srcOrd="6" destOrd="0" presId="urn:microsoft.com/office/officeart/2005/8/layout/pList1"/>
    <dgm:cxn modelId="{B17A74B6-7C35-4144-9C19-13026A53C1AD}" type="presParOf" srcId="{5F9293B6-35FB-4AFC-8D44-CFA9F83FC83F}" destId="{6289628E-60FD-4C3E-AD97-2BDE697FCB8E}" srcOrd="0" destOrd="0" presId="urn:microsoft.com/office/officeart/2005/8/layout/pList1"/>
    <dgm:cxn modelId="{8789EC94-8C77-4A2A-B7BA-0800A856E399}" type="presParOf" srcId="{5F9293B6-35FB-4AFC-8D44-CFA9F83FC83F}" destId="{773B52C1-0C5D-4E95-8953-F429C4518B31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CA015-C9B3-48BA-8183-A26939F0C50B}">
      <dsp:nvSpPr>
        <dsp:cNvPr id="0" name=""/>
        <dsp:cNvSpPr/>
      </dsp:nvSpPr>
      <dsp:spPr>
        <a:xfrm>
          <a:off x="23657" y="735862"/>
          <a:ext cx="1428392" cy="142839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DD395-185B-4EC7-8553-6213E5CC6AFA}">
      <dsp:nvSpPr>
        <dsp:cNvPr id="0" name=""/>
        <dsp:cNvSpPr/>
      </dsp:nvSpPr>
      <dsp:spPr>
        <a:xfrm>
          <a:off x="235560" y="1746321"/>
          <a:ext cx="1428392" cy="1428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Германия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g-BG" sz="1500" kern="1200" dirty="0"/>
            <a:t>Фолксваген</a:t>
          </a:r>
        </a:p>
      </dsp:txBody>
      <dsp:txXfrm>
        <a:off x="277396" y="1788157"/>
        <a:ext cx="1344720" cy="1344720"/>
      </dsp:txXfrm>
    </dsp:sp>
    <dsp:sp modelId="{A695C65F-F3A6-44DA-9878-F5D8D86BD978}">
      <dsp:nvSpPr>
        <dsp:cNvPr id="0" name=""/>
        <dsp:cNvSpPr/>
      </dsp:nvSpPr>
      <dsp:spPr>
        <a:xfrm>
          <a:off x="1708198" y="1278447"/>
          <a:ext cx="256147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1400" kern="1200"/>
        </a:p>
      </dsp:txBody>
      <dsp:txXfrm>
        <a:off x="1708198" y="1347091"/>
        <a:ext cx="179303" cy="205934"/>
      </dsp:txXfrm>
    </dsp:sp>
    <dsp:sp modelId="{0D0BF825-8F74-4886-A359-744CB8FBF5EC}">
      <dsp:nvSpPr>
        <dsp:cNvPr id="0" name=""/>
        <dsp:cNvSpPr/>
      </dsp:nvSpPr>
      <dsp:spPr>
        <a:xfrm>
          <a:off x="2183900" y="735862"/>
          <a:ext cx="1428392" cy="142839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87993-EE64-4D22-8743-275B937F7A09}">
      <dsp:nvSpPr>
        <dsp:cNvPr id="0" name=""/>
        <dsp:cNvSpPr/>
      </dsp:nvSpPr>
      <dsp:spPr>
        <a:xfrm>
          <a:off x="2450068" y="1746321"/>
          <a:ext cx="1428392" cy="1428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Китай</a:t>
          </a:r>
        </a:p>
      </dsp:txBody>
      <dsp:txXfrm>
        <a:off x="2491904" y="1788157"/>
        <a:ext cx="1344720" cy="1344720"/>
      </dsp:txXfrm>
    </dsp:sp>
    <dsp:sp modelId="{2F0B544A-92F9-49A2-A0BE-ADB97AE8B37F}">
      <dsp:nvSpPr>
        <dsp:cNvPr id="0" name=""/>
        <dsp:cNvSpPr/>
      </dsp:nvSpPr>
      <dsp:spPr>
        <a:xfrm>
          <a:off x="3893642" y="1278447"/>
          <a:ext cx="281349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1400" kern="1200"/>
        </a:p>
      </dsp:txBody>
      <dsp:txXfrm>
        <a:off x="3893642" y="1347091"/>
        <a:ext cx="196944" cy="205934"/>
      </dsp:txXfrm>
    </dsp:sp>
    <dsp:sp modelId="{E59C69B2-D018-489C-82E9-FF761EC15398}">
      <dsp:nvSpPr>
        <dsp:cNvPr id="0" name=""/>
        <dsp:cNvSpPr/>
      </dsp:nvSpPr>
      <dsp:spPr>
        <a:xfrm>
          <a:off x="4416148" y="735862"/>
          <a:ext cx="1428392" cy="142839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53626-D74B-4548-8DDF-A2302D6967FA}">
      <dsp:nvSpPr>
        <dsp:cNvPr id="0" name=""/>
        <dsp:cNvSpPr/>
      </dsp:nvSpPr>
      <dsp:spPr>
        <a:xfrm>
          <a:off x="4664575" y="1746321"/>
          <a:ext cx="1428392" cy="1428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 err="1"/>
            <a:t>Уйгури</a:t>
          </a:r>
          <a:endParaRPr lang="bg-BG" sz="1900" kern="1200" dirty="0"/>
        </a:p>
      </dsp:txBody>
      <dsp:txXfrm>
        <a:off x="4706411" y="1788157"/>
        <a:ext cx="1344720" cy="1344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ADED9-2D5D-4232-92C2-13A90A87DE76}">
      <dsp:nvSpPr>
        <dsp:cNvPr id="0" name=""/>
        <dsp:cNvSpPr/>
      </dsp:nvSpPr>
      <dsp:spPr>
        <a:xfrm>
          <a:off x="120215" y="903"/>
          <a:ext cx="1829817" cy="1260743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C3E6E-8620-4DA8-ABE9-00C7AB7798A6}">
      <dsp:nvSpPr>
        <dsp:cNvPr id="0" name=""/>
        <dsp:cNvSpPr/>
      </dsp:nvSpPr>
      <dsp:spPr>
        <a:xfrm>
          <a:off x="120215" y="1261647"/>
          <a:ext cx="1829817" cy="67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Shell</a:t>
          </a:r>
          <a:endParaRPr lang="bg-BG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215" y="1261647"/>
        <a:ext cx="1829817" cy="678862"/>
      </dsp:txXfrm>
    </dsp:sp>
    <dsp:sp modelId="{60A731FB-592F-4C4B-9CD4-6DCE6A29DC28}">
      <dsp:nvSpPr>
        <dsp:cNvPr id="0" name=""/>
        <dsp:cNvSpPr/>
      </dsp:nvSpPr>
      <dsp:spPr>
        <a:xfrm>
          <a:off x="2133091" y="903"/>
          <a:ext cx="1829817" cy="1260743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0A9B9-39FE-460A-BAD8-DB02D80678F7}">
      <dsp:nvSpPr>
        <dsp:cNvPr id="0" name=""/>
        <dsp:cNvSpPr/>
      </dsp:nvSpPr>
      <dsp:spPr>
        <a:xfrm>
          <a:off x="2133091" y="1261647"/>
          <a:ext cx="1829817" cy="67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Киобел</a:t>
          </a:r>
          <a:endParaRPr lang="bg-BG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3091" y="1261647"/>
        <a:ext cx="1829817" cy="678862"/>
      </dsp:txXfrm>
    </dsp:sp>
    <dsp:sp modelId="{1CA3D83D-8CEE-43B1-B3D9-08D78C1BCBA3}">
      <dsp:nvSpPr>
        <dsp:cNvPr id="0" name=""/>
        <dsp:cNvSpPr/>
      </dsp:nvSpPr>
      <dsp:spPr>
        <a:xfrm>
          <a:off x="4145967" y="903"/>
          <a:ext cx="1829817" cy="1260743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16681-D860-4D6B-8477-259AD5981A37}">
      <dsp:nvSpPr>
        <dsp:cNvPr id="0" name=""/>
        <dsp:cNvSpPr/>
      </dsp:nvSpPr>
      <dsp:spPr>
        <a:xfrm>
          <a:off x="4145967" y="1261647"/>
          <a:ext cx="1829817" cy="67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САЩ</a:t>
          </a:r>
        </a:p>
      </dsp:txBody>
      <dsp:txXfrm>
        <a:off x="4145967" y="1261647"/>
        <a:ext cx="1829817" cy="678862"/>
      </dsp:txXfrm>
    </dsp:sp>
    <dsp:sp modelId="{6289628E-60FD-4C3E-AD97-2BDE697FCB8E}">
      <dsp:nvSpPr>
        <dsp:cNvPr id="0" name=""/>
        <dsp:cNvSpPr/>
      </dsp:nvSpPr>
      <dsp:spPr>
        <a:xfrm>
          <a:off x="2133091" y="2153975"/>
          <a:ext cx="1829817" cy="1260743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B52C1-0C5D-4E95-8953-F429C4518B31}">
      <dsp:nvSpPr>
        <dsp:cNvPr id="0" name=""/>
        <dsp:cNvSpPr/>
      </dsp:nvSpPr>
      <dsp:spPr>
        <a:xfrm>
          <a:off x="2133091" y="3384234"/>
          <a:ext cx="1829817" cy="67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Нидерландия</a:t>
          </a:r>
        </a:p>
      </dsp:txBody>
      <dsp:txXfrm>
        <a:off x="2133091" y="3384234"/>
        <a:ext cx="1829817" cy="678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503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746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19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616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2888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38090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0515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20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81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6043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094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ECC5AF-2828-4846-AEEC-EE8A69F05AFC}" type="datetimeFigureOut">
              <a:rPr lang="bg-BG" smtClean="0"/>
              <a:t>9.12.2022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35F4E7-944B-47E7-8166-31D53A1920FB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4078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f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Актуални</a:t>
            </a:r>
            <a:br>
              <a:rPr lang="bg-BG" dirty="0"/>
            </a:br>
            <a:r>
              <a:rPr lang="bg-BG" dirty="0"/>
              <a:t>Въпроси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661284" y="5805265"/>
            <a:ext cx="6034030" cy="916212"/>
          </a:xfrm>
        </p:spPr>
        <p:txBody>
          <a:bodyPr>
            <a:noAutofit/>
          </a:bodyPr>
          <a:lstStyle/>
          <a:p>
            <a:r>
              <a:rPr lang="bg-BG" sz="1400" dirty="0"/>
              <a:t>Донка Чакърова</a:t>
            </a:r>
          </a:p>
          <a:p>
            <a:r>
              <a:rPr lang="bg-BG" sz="1400"/>
              <a:t>СУ </a:t>
            </a:r>
            <a:endParaRPr lang="bg-BG" sz="1400" dirty="0"/>
          </a:p>
          <a:p>
            <a:r>
              <a:rPr lang="bg-BG" sz="1400" dirty="0"/>
              <a:t>10.12.2022</a:t>
            </a:r>
            <a:r>
              <a:rPr lang="bg-BG" sz="900" dirty="0"/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4069631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23F56-7658-25E2-EDCF-C04E2A797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51905"/>
            <a:ext cx="7633742" cy="1492132"/>
          </a:xfrm>
        </p:spPr>
        <p:txBody>
          <a:bodyPr/>
          <a:lstStyle/>
          <a:p>
            <a:r>
              <a:rPr lang="bg-BG" dirty="0"/>
              <a:t>К</a:t>
            </a:r>
            <a:r>
              <a:rPr lang="en-US" dirty="0"/>
              <a:t>IOBEL vs. SHELL </a:t>
            </a:r>
            <a:r>
              <a:rPr lang="bg-BG"/>
              <a:t>(1995-08.11.2022г.)</a:t>
            </a:r>
            <a:endParaRPr lang="bg-BG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99FADB9-7FFB-C16E-04E5-0C5AB4AF2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8582836"/>
              </p:ext>
            </p:extLst>
          </p:nvPr>
        </p:nvGraphicFramePr>
        <p:xfrm>
          <a:off x="1524000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0B19255-5152-C513-5E37-B9D953DA6731}"/>
              </a:ext>
            </a:extLst>
          </p:cNvPr>
          <p:cNvSpPr/>
          <p:nvPr/>
        </p:nvSpPr>
        <p:spPr>
          <a:xfrm>
            <a:off x="1691680" y="4221088"/>
            <a:ext cx="1829817" cy="1260743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02635A-CEEE-7AC1-B34A-5E232289CF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92848"/>
            <a:ext cx="1829817" cy="1399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F12E57-40D0-D020-2388-F5D6114C70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94434" y="4092848"/>
            <a:ext cx="2011854" cy="15850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9E3B52-3DD7-0D1A-E2FA-D0C165912784}"/>
              </a:ext>
            </a:extLst>
          </p:cNvPr>
          <p:cNvSpPr txBox="1"/>
          <p:nvPr/>
        </p:nvSpPr>
        <p:spPr>
          <a:xfrm>
            <a:off x="2133888" y="55898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71956C-8770-4759-438B-50B5C03DB849}"/>
              </a:ext>
            </a:extLst>
          </p:cNvPr>
          <p:cNvSpPr txBox="1"/>
          <p:nvPr/>
        </p:nvSpPr>
        <p:spPr>
          <a:xfrm>
            <a:off x="6084168" y="558985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Отхвърляне</a:t>
            </a:r>
          </a:p>
        </p:txBody>
      </p:sp>
    </p:spTree>
    <p:extLst>
      <p:ext uri="{BB962C8B-B14F-4D97-AF65-F5344CB8AC3E}">
        <p14:creationId xmlns:p14="http://schemas.microsoft.com/office/powerpoint/2010/main" val="380859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30230B6-91CF-B269-4ECB-771170EFE2F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A53B9F-33DC-85AE-29F8-16E55D7F8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7584C-4B99-2079-5769-10E143DAC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/>
              <a:t>рискове и вреди в интернет от разпространението на незаконно съдържание и действия онлайн, ограниченията на свободата на изразяване</a:t>
            </a:r>
          </a:p>
          <a:p>
            <a:r>
              <a:rPr lang="bg-BG" dirty="0"/>
              <a:t>гаранции за правото на гражданите да се изразяват свободно, спокойствие в  ролята на потребителите в онлайн средата, право на ефективни правни средства за защита, недискриминацията, правата на детето, защитата на личните данни и неприкосновеността на личния живот онлайн.</a:t>
            </a:r>
          </a:p>
          <a:p>
            <a:endParaRPr lang="bg-BG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395536" y="2136339"/>
            <a:ext cx="52565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Регламент (ЕС) 2022/2065 на </a:t>
            </a:r>
            <a:r>
              <a:rPr lang="ru-RU" b="1" dirty="0" err="1"/>
              <a:t>Европейския</a:t>
            </a:r>
            <a:r>
              <a:rPr lang="ru-RU" b="1" dirty="0"/>
              <a:t> парламент и на </a:t>
            </a:r>
            <a:r>
              <a:rPr lang="ru-RU" b="1" dirty="0" err="1"/>
              <a:t>Съвета</a:t>
            </a:r>
            <a:r>
              <a:rPr lang="ru-RU" b="1" dirty="0"/>
              <a:t> от 19 </a:t>
            </a:r>
            <a:r>
              <a:rPr lang="ru-RU" b="1" dirty="0" err="1"/>
              <a:t>октомври</a:t>
            </a:r>
            <a:r>
              <a:rPr lang="ru-RU" b="1" dirty="0"/>
              <a:t> 2022 година </a:t>
            </a:r>
            <a:r>
              <a:rPr lang="ru-RU" b="1" dirty="0" err="1"/>
              <a:t>относно</a:t>
            </a:r>
            <a:r>
              <a:rPr lang="ru-RU" b="1" dirty="0"/>
              <a:t> </a:t>
            </a:r>
            <a:r>
              <a:rPr lang="ru-RU" b="1" dirty="0" err="1"/>
              <a:t>единния</a:t>
            </a:r>
            <a:r>
              <a:rPr lang="ru-RU" b="1" dirty="0"/>
              <a:t> </a:t>
            </a:r>
            <a:r>
              <a:rPr lang="ru-RU" b="1" dirty="0" err="1"/>
              <a:t>пазар</a:t>
            </a:r>
            <a:r>
              <a:rPr lang="ru-RU" b="1" dirty="0"/>
              <a:t> на </a:t>
            </a:r>
            <a:r>
              <a:rPr lang="ru-RU" b="1" dirty="0" err="1"/>
              <a:t>цифрови</a:t>
            </a:r>
            <a:r>
              <a:rPr lang="ru-RU" b="1" dirty="0"/>
              <a:t> услуги и за изменение на Директива 2000/31/ЕО (Акт за </a:t>
            </a:r>
            <a:r>
              <a:rPr lang="ru-RU" b="1" dirty="0" err="1"/>
              <a:t>цифровите</a:t>
            </a:r>
            <a:r>
              <a:rPr lang="ru-RU" b="1" dirty="0"/>
              <a:t> услуги) (текст от значение за ЕИП)</a:t>
            </a:r>
            <a:br>
              <a:rPr lang="ru-RU" b="1" dirty="0"/>
            </a:br>
            <a:endParaRPr lang="ru-RU" b="1" dirty="0"/>
          </a:p>
          <a:p>
            <a:pPr algn="just"/>
            <a:r>
              <a:rPr lang="ru-RU" dirty="0"/>
              <a:t>PE/30/2022/REV/1</a:t>
            </a:r>
          </a:p>
          <a:p>
            <a:pPr algn="just"/>
            <a:r>
              <a:rPr lang="ru-RU" i="1" dirty="0"/>
              <a:t>OJ L 277, 27.10.2022,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53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43D8C09-167D-66D3-9A58-48D5F4BEB24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79F7A7-C555-8BF7-B7F8-C533EB8F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69C32-83A5-DF33-1D3B-7255A0DD1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12224" y="1741336"/>
            <a:ext cx="2836241" cy="4164164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Защита на </a:t>
            </a:r>
            <a:r>
              <a:rPr lang="ru-RU" sz="2800" dirty="0" err="1"/>
              <a:t>физическите</a:t>
            </a:r>
            <a:r>
              <a:rPr lang="ru-RU" sz="2800" dirty="0"/>
              <a:t> лица </a:t>
            </a:r>
            <a:r>
              <a:rPr lang="ru-RU" sz="2800" dirty="0" err="1"/>
              <a:t>във</a:t>
            </a:r>
            <a:r>
              <a:rPr lang="ru-RU" sz="2800" dirty="0"/>
              <a:t> </a:t>
            </a:r>
            <a:r>
              <a:rPr lang="ru-RU" sz="2800" dirty="0" err="1"/>
              <a:t>връзка</a:t>
            </a:r>
            <a:r>
              <a:rPr lang="ru-RU" sz="2800" dirty="0"/>
              <a:t> с </a:t>
            </a:r>
            <a:r>
              <a:rPr lang="ru-RU" sz="2800" dirty="0" err="1"/>
              <a:t>обработването</a:t>
            </a:r>
            <a:r>
              <a:rPr lang="ru-RU" sz="2800" dirty="0"/>
              <a:t> на </a:t>
            </a:r>
            <a:r>
              <a:rPr lang="ru-RU" sz="2800" dirty="0" err="1"/>
              <a:t>лични</a:t>
            </a:r>
            <a:r>
              <a:rPr lang="ru-RU" sz="2800" dirty="0"/>
              <a:t> </a:t>
            </a:r>
            <a:r>
              <a:rPr lang="ru-RU" sz="2800" dirty="0" err="1"/>
              <a:t>данни</a:t>
            </a:r>
            <a:r>
              <a:rPr lang="ru-RU" sz="2800" dirty="0"/>
              <a:t> </a:t>
            </a:r>
            <a:endParaRPr lang="bg-BG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4721B6-50F4-F64D-3E01-D2175E48FF21}"/>
              </a:ext>
            </a:extLst>
          </p:cNvPr>
          <p:cNvSpPr txBox="1"/>
          <p:nvPr/>
        </p:nvSpPr>
        <p:spPr>
          <a:xfrm>
            <a:off x="395535" y="260648"/>
            <a:ext cx="49685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400" dirty="0"/>
          </a:p>
          <a:p>
            <a:pPr algn="just"/>
            <a:r>
              <a:rPr lang="ru-RU" sz="2400" dirty="0"/>
              <a:t>РЕШЕНИЕ НА СЪДА (</a:t>
            </a:r>
            <a:r>
              <a:rPr lang="ru-RU" sz="2400" dirty="0" err="1"/>
              <a:t>голям</a:t>
            </a:r>
            <a:r>
              <a:rPr lang="ru-RU" sz="2400" dirty="0"/>
              <a:t> </a:t>
            </a:r>
            <a:r>
              <a:rPr lang="ru-RU" sz="2400" dirty="0" err="1"/>
              <a:t>състав</a:t>
            </a:r>
            <a:r>
              <a:rPr lang="ru-RU" sz="2400" dirty="0"/>
              <a:t>)</a:t>
            </a:r>
          </a:p>
          <a:p>
            <a:pPr algn="just"/>
            <a:r>
              <a:rPr lang="ru-RU" sz="2400" dirty="0"/>
              <a:t>8 </a:t>
            </a:r>
            <a:r>
              <a:rPr lang="ru-RU" sz="2400" dirty="0" err="1"/>
              <a:t>декември</a:t>
            </a:r>
            <a:r>
              <a:rPr lang="ru-RU" sz="2400" dirty="0"/>
              <a:t> 2022 година</a:t>
            </a:r>
          </a:p>
          <a:p>
            <a:pPr algn="just"/>
            <a:r>
              <a:rPr lang="ru-RU" sz="2400" dirty="0"/>
              <a:t>по дело C‑460/20, </a:t>
            </a:r>
            <a:r>
              <a:rPr lang="en-US" sz="2400" dirty="0"/>
              <a:t>TU,RE</a:t>
            </a:r>
            <a:r>
              <a:rPr lang="bg-BG" sz="2400" dirty="0"/>
              <a:t> </a:t>
            </a:r>
            <a:r>
              <a:rPr lang="ru-RU" sz="2400" dirty="0" err="1"/>
              <a:t>срещу</a:t>
            </a:r>
            <a:endParaRPr lang="ru-RU" sz="2400" dirty="0"/>
          </a:p>
          <a:p>
            <a:pPr algn="just"/>
            <a:r>
              <a:rPr lang="en-US" sz="2400" dirty="0"/>
              <a:t>Google</a:t>
            </a:r>
            <a:r>
              <a:rPr lang="bg-BG" sz="2400" dirty="0"/>
              <a:t>,</a:t>
            </a:r>
            <a:r>
              <a:rPr lang="en-US" sz="2400" dirty="0"/>
              <a:t> ECLI:EU:C:2022:962</a:t>
            </a:r>
            <a:endParaRPr lang="ru-RU" sz="2400" dirty="0"/>
          </a:p>
          <a:p>
            <a:pPr algn="just"/>
            <a:r>
              <a:rPr lang="ru-RU" sz="2400" dirty="0"/>
              <a:t>Директива 95/46/ЕО </a:t>
            </a:r>
          </a:p>
          <a:p>
            <a:pPr algn="just"/>
            <a:r>
              <a:rPr lang="ru-RU" sz="2400" dirty="0"/>
              <a:t>Регламент (ЕС) 2016/679 </a:t>
            </a:r>
          </a:p>
          <a:p>
            <a:pPr algn="just"/>
            <a:r>
              <a:rPr lang="ru-RU" sz="2400" dirty="0"/>
              <a:t>Лице, </a:t>
            </a:r>
            <a:r>
              <a:rPr lang="ru-RU" sz="2400" dirty="0" err="1"/>
              <a:t>което</a:t>
            </a:r>
            <a:r>
              <a:rPr lang="ru-RU" sz="2400" dirty="0"/>
              <a:t> </a:t>
            </a:r>
            <a:r>
              <a:rPr lang="ru-RU" sz="2400" dirty="0" err="1"/>
              <a:t>управлява</a:t>
            </a:r>
            <a:r>
              <a:rPr lang="ru-RU" sz="2400" dirty="0"/>
              <a:t> интернет </a:t>
            </a:r>
            <a:r>
              <a:rPr lang="ru-RU" sz="2400" dirty="0" err="1"/>
              <a:t>търсачка</a:t>
            </a:r>
            <a:endParaRPr lang="ru-RU" sz="2400" dirty="0"/>
          </a:p>
          <a:p>
            <a:pPr algn="just"/>
            <a:r>
              <a:rPr lang="ru-RU" sz="2400" dirty="0" err="1"/>
              <a:t>Търсене</a:t>
            </a:r>
            <a:r>
              <a:rPr lang="ru-RU" sz="2400" dirty="0"/>
              <a:t> по </a:t>
            </a:r>
            <a:r>
              <a:rPr lang="ru-RU" sz="2400" dirty="0" err="1"/>
              <a:t>името</a:t>
            </a:r>
            <a:r>
              <a:rPr lang="ru-RU" sz="2400" dirty="0"/>
              <a:t> на лице </a:t>
            </a:r>
          </a:p>
          <a:p>
            <a:pPr algn="just"/>
            <a:r>
              <a:rPr lang="ru-RU" sz="2400" dirty="0" err="1"/>
              <a:t>Показване</a:t>
            </a:r>
            <a:r>
              <a:rPr lang="ru-RU" sz="2400" dirty="0"/>
              <a:t> в </a:t>
            </a:r>
            <a:r>
              <a:rPr lang="ru-RU" sz="2400" dirty="0" err="1"/>
              <a:t>списъка</a:t>
            </a:r>
            <a:r>
              <a:rPr lang="ru-RU" sz="2400" dirty="0"/>
              <a:t> с </a:t>
            </a:r>
            <a:r>
              <a:rPr lang="ru-RU" sz="2400" dirty="0" err="1"/>
              <a:t>резултатите</a:t>
            </a:r>
            <a:r>
              <a:rPr lang="ru-RU" sz="2400" dirty="0"/>
              <a:t> при </a:t>
            </a:r>
            <a:r>
              <a:rPr lang="ru-RU" sz="2400" dirty="0" err="1"/>
              <a:t>търсене</a:t>
            </a:r>
            <a:r>
              <a:rPr lang="ru-RU" sz="2400" dirty="0"/>
              <a:t>, на </a:t>
            </a:r>
            <a:r>
              <a:rPr lang="ru-RU" sz="2400" dirty="0" err="1"/>
              <a:t>връзка</a:t>
            </a:r>
            <a:r>
              <a:rPr lang="ru-RU" sz="2400" dirty="0"/>
              <a:t>, </a:t>
            </a:r>
            <a:r>
              <a:rPr lang="ru-RU" sz="2400" dirty="0" err="1"/>
              <a:t>която</a:t>
            </a:r>
            <a:r>
              <a:rPr lang="ru-RU" sz="2400" dirty="0"/>
              <a:t> </a:t>
            </a:r>
            <a:r>
              <a:rPr lang="ru-RU" sz="2400" dirty="0" err="1"/>
              <a:t>насочва</a:t>
            </a:r>
            <a:r>
              <a:rPr lang="ru-RU" sz="2400" dirty="0"/>
              <a:t> </a:t>
            </a:r>
            <a:r>
              <a:rPr lang="ru-RU" sz="2400" dirty="0" err="1"/>
              <a:t>към</a:t>
            </a:r>
            <a:r>
              <a:rPr lang="ru-RU" sz="2400" dirty="0"/>
              <a:t> </a:t>
            </a:r>
            <a:r>
              <a:rPr lang="ru-RU" sz="2400" dirty="0" err="1"/>
              <a:t>статии</a:t>
            </a:r>
            <a:r>
              <a:rPr lang="ru-RU" sz="2400" dirty="0"/>
              <a:t>, </a:t>
            </a:r>
            <a:r>
              <a:rPr lang="ru-RU" sz="2400" dirty="0" err="1"/>
              <a:t>съдържащи</a:t>
            </a:r>
            <a:r>
              <a:rPr lang="ru-RU" sz="2400" dirty="0"/>
              <a:t> информация, за </a:t>
            </a:r>
            <a:r>
              <a:rPr lang="ru-RU" sz="2400" dirty="0" err="1"/>
              <a:t>която</a:t>
            </a:r>
            <a:r>
              <a:rPr lang="ru-RU" sz="2400" dirty="0"/>
              <a:t> се </a:t>
            </a:r>
            <a:r>
              <a:rPr lang="ru-RU" sz="2400" dirty="0" err="1"/>
              <a:t>твърди</a:t>
            </a:r>
            <a:r>
              <a:rPr lang="ru-RU" sz="2400" dirty="0"/>
              <a:t>, че е неистинна </a:t>
            </a:r>
          </a:p>
        </p:txBody>
      </p:sp>
    </p:spTree>
    <p:extLst>
      <p:ext uri="{BB962C8B-B14F-4D97-AF65-F5344CB8AC3E}">
        <p14:creationId xmlns:p14="http://schemas.microsoft.com/office/powerpoint/2010/main" val="375884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6E0A763-9E93-A852-FA9A-BCB971B7D7A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615B9E-5BB5-E92A-5EF8-C0E87BD5E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EB3B5-EC7B-B504-BBB8-8018B10BA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84168" y="1741336"/>
            <a:ext cx="2664296" cy="4164164"/>
          </a:xfrm>
        </p:spPr>
        <p:txBody>
          <a:bodyPr/>
          <a:lstStyle/>
          <a:p>
            <a:pPr algn="just"/>
            <a:r>
              <a:rPr lang="ru-RU" sz="2800" dirty="0"/>
              <a:t>Защита на </a:t>
            </a:r>
            <a:r>
              <a:rPr lang="ru-RU" sz="2800" dirty="0" err="1"/>
              <a:t>физическите</a:t>
            </a:r>
            <a:r>
              <a:rPr lang="ru-RU" sz="2800" dirty="0"/>
              <a:t> лица </a:t>
            </a:r>
            <a:r>
              <a:rPr lang="ru-RU" sz="2800" dirty="0" err="1"/>
              <a:t>във</a:t>
            </a:r>
            <a:r>
              <a:rPr lang="ru-RU" sz="2800" dirty="0"/>
              <a:t> </a:t>
            </a:r>
            <a:r>
              <a:rPr lang="ru-RU" sz="2800" dirty="0" err="1"/>
              <a:t>връзка</a:t>
            </a:r>
            <a:r>
              <a:rPr lang="ru-RU" sz="2800" dirty="0"/>
              <a:t> с </a:t>
            </a:r>
            <a:r>
              <a:rPr lang="ru-RU" sz="2800" dirty="0" err="1"/>
              <a:t>обработването</a:t>
            </a:r>
            <a:r>
              <a:rPr lang="ru-RU" sz="2800" dirty="0"/>
              <a:t> на </a:t>
            </a:r>
            <a:r>
              <a:rPr lang="ru-RU" sz="2800" dirty="0" err="1"/>
              <a:t>лични</a:t>
            </a:r>
            <a:r>
              <a:rPr lang="ru-RU" sz="2800" dirty="0"/>
              <a:t> </a:t>
            </a:r>
            <a:r>
              <a:rPr lang="ru-RU" sz="2800" dirty="0" err="1"/>
              <a:t>данни</a:t>
            </a:r>
            <a:r>
              <a:rPr lang="ru-RU" sz="2800" dirty="0"/>
              <a:t> </a:t>
            </a:r>
            <a:endParaRPr lang="bg-BG" sz="2800" dirty="0"/>
          </a:p>
          <a:p>
            <a:endParaRPr lang="bg-B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367132-5015-5423-067F-4797668745FB}"/>
              </a:ext>
            </a:extLst>
          </p:cNvPr>
          <p:cNvSpPr txBox="1"/>
          <p:nvPr/>
        </p:nvSpPr>
        <p:spPr>
          <a:xfrm>
            <a:off x="502918" y="1988840"/>
            <a:ext cx="472058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Визуализиране</a:t>
            </a:r>
            <a:r>
              <a:rPr lang="ru-RU" sz="2400" dirty="0"/>
              <a:t> под формата на </a:t>
            </a:r>
            <a:r>
              <a:rPr lang="ru-RU" sz="2400" dirty="0" err="1"/>
              <a:t>миниатюрни</a:t>
            </a:r>
            <a:r>
              <a:rPr lang="ru-RU" sz="2400" dirty="0"/>
              <a:t> изображения (</a:t>
            </a:r>
            <a:r>
              <a:rPr lang="ru-RU" sz="2400" dirty="0" err="1"/>
              <a:t>thumbnails</a:t>
            </a:r>
            <a:r>
              <a:rPr lang="ru-RU" sz="2400" dirty="0"/>
              <a:t>) на снимки, </a:t>
            </a:r>
            <a:r>
              <a:rPr lang="ru-RU" sz="2400" dirty="0" err="1"/>
              <a:t>илюстриращи</a:t>
            </a:r>
            <a:r>
              <a:rPr lang="ru-RU" sz="2400" dirty="0"/>
              <a:t> </a:t>
            </a:r>
            <a:r>
              <a:rPr lang="ru-RU" sz="2400" dirty="0" err="1"/>
              <a:t>тези</a:t>
            </a:r>
            <a:r>
              <a:rPr lang="ru-RU" sz="2400" dirty="0"/>
              <a:t> </a:t>
            </a:r>
            <a:r>
              <a:rPr lang="ru-RU" sz="2400" dirty="0" err="1"/>
              <a:t>статии</a:t>
            </a:r>
            <a:r>
              <a:rPr lang="ru-RU" sz="2400" dirty="0"/>
              <a:t> в </a:t>
            </a:r>
            <a:r>
              <a:rPr lang="ru-RU" sz="2400" dirty="0" err="1"/>
              <a:t>списъка</a:t>
            </a:r>
            <a:r>
              <a:rPr lang="ru-RU" sz="2400" dirty="0"/>
              <a:t> с </a:t>
            </a:r>
            <a:r>
              <a:rPr lang="ru-RU" sz="2400" dirty="0" err="1"/>
              <a:t>резултатите</a:t>
            </a:r>
            <a:r>
              <a:rPr lang="ru-RU" sz="2400" dirty="0"/>
              <a:t> при </a:t>
            </a:r>
            <a:r>
              <a:rPr lang="ru-RU" sz="2400" dirty="0" err="1"/>
              <a:t>търсене</a:t>
            </a:r>
            <a:r>
              <a:rPr lang="ru-RU" sz="2400" dirty="0"/>
              <a:t> на изображения — </a:t>
            </a:r>
            <a:r>
              <a:rPr lang="ru-RU" sz="2400" dirty="0" err="1"/>
              <a:t>Искане</a:t>
            </a:r>
            <a:r>
              <a:rPr lang="ru-RU" sz="2400" dirty="0"/>
              <a:t> за </a:t>
            </a:r>
            <a:r>
              <a:rPr lang="ru-RU" sz="2400" dirty="0" err="1"/>
              <a:t>премахване</a:t>
            </a:r>
            <a:r>
              <a:rPr lang="ru-RU" sz="2400" dirty="0"/>
              <a:t>, </a:t>
            </a:r>
            <a:r>
              <a:rPr lang="ru-RU" sz="2400" dirty="0" err="1"/>
              <a:t>подадено</a:t>
            </a:r>
            <a:r>
              <a:rPr lang="ru-RU" sz="2400" dirty="0"/>
              <a:t> до </a:t>
            </a:r>
            <a:r>
              <a:rPr lang="ru-RU" sz="2400" dirty="0" err="1"/>
              <a:t>лицето</a:t>
            </a:r>
            <a:r>
              <a:rPr lang="ru-RU" sz="2400" dirty="0"/>
              <a:t>, </a:t>
            </a:r>
            <a:r>
              <a:rPr lang="ru-RU" sz="2400" dirty="0" err="1"/>
              <a:t>което</a:t>
            </a:r>
            <a:r>
              <a:rPr lang="ru-RU" sz="2400" dirty="0"/>
              <a:t> </a:t>
            </a:r>
            <a:r>
              <a:rPr lang="ru-RU" sz="2400" dirty="0" err="1"/>
              <a:t>управлява</a:t>
            </a:r>
            <a:r>
              <a:rPr lang="ru-RU" sz="2400" dirty="0"/>
              <a:t> интернет </a:t>
            </a:r>
            <a:r>
              <a:rPr lang="ru-RU" sz="2400" dirty="0" err="1"/>
              <a:t>търсачката</a:t>
            </a:r>
            <a:r>
              <a:rPr lang="ru-RU" sz="2400" dirty="0"/>
              <a:t> 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3142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0C31BD0-3502-98EB-1067-EB316534E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2243" y="836712"/>
            <a:ext cx="5516689" cy="6857999"/>
          </a:xfrm>
        </p:spPr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53868FA-3612-5BD4-9405-862643B6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8EB6F-8240-8B6E-9C6A-850198867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12160" y="1741336"/>
            <a:ext cx="2880320" cy="4164164"/>
          </a:xfrm>
        </p:spPr>
        <p:txBody>
          <a:bodyPr/>
          <a:lstStyle/>
          <a:p>
            <a:r>
              <a:rPr lang="ru-RU" sz="2800" dirty="0"/>
              <a:t>Защита на </a:t>
            </a:r>
            <a:r>
              <a:rPr lang="ru-RU" sz="2800" dirty="0" err="1"/>
              <a:t>физическите</a:t>
            </a:r>
            <a:r>
              <a:rPr lang="ru-RU" sz="2800" dirty="0"/>
              <a:t> лица </a:t>
            </a:r>
            <a:r>
              <a:rPr lang="ru-RU" sz="2800" dirty="0" err="1"/>
              <a:t>във</a:t>
            </a:r>
            <a:r>
              <a:rPr lang="ru-RU" sz="2800" dirty="0"/>
              <a:t> </a:t>
            </a:r>
            <a:r>
              <a:rPr lang="ru-RU" sz="2800" dirty="0" err="1"/>
              <a:t>връзка</a:t>
            </a:r>
            <a:r>
              <a:rPr lang="ru-RU" sz="2800" dirty="0"/>
              <a:t> с </a:t>
            </a:r>
            <a:r>
              <a:rPr lang="ru-RU" sz="2800" dirty="0" err="1"/>
              <a:t>обработването</a:t>
            </a:r>
            <a:r>
              <a:rPr lang="ru-RU" sz="2800" dirty="0"/>
              <a:t> на </a:t>
            </a:r>
            <a:r>
              <a:rPr lang="ru-RU" sz="2800" dirty="0" err="1"/>
              <a:t>лични</a:t>
            </a:r>
            <a:r>
              <a:rPr lang="ru-RU" sz="2800" dirty="0"/>
              <a:t> </a:t>
            </a:r>
            <a:r>
              <a:rPr lang="ru-RU" sz="2800" dirty="0" err="1"/>
              <a:t>данни</a:t>
            </a:r>
            <a:r>
              <a:rPr lang="ru-RU" sz="2800" dirty="0"/>
              <a:t> </a:t>
            </a:r>
            <a:endParaRPr lang="bg-BG" sz="2800" dirty="0"/>
          </a:p>
          <a:p>
            <a:endParaRPr lang="bg-B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2AB5AA-04B7-6B1F-30E8-2F7881500C05}"/>
              </a:ext>
            </a:extLst>
          </p:cNvPr>
          <p:cNvSpPr txBox="1"/>
          <p:nvPr/>
        </p:nvSpPr>
        <p:spPr>
          <a:xfrm>
            <a:off x="166652" y="1741336"/>
            <a:ext cx="544786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Претегляне</a:t>
            </a:r>
            <a:r>
              <a:rPr lang="ru-RU" sz="2400" dirty="0"/>
              <a:t> на </a:t>
            </a:r>
            <a:r>
              <a:rPr lang="ru-RU" sz="2400" dirty="0" err="1"/>
              <a:t>основните</a:t>
            </a:r>
            <a:r>
              <a:rPr lang="ru-RU" sz="2400" dirty="0"/>
              <a:t> права</a:t>
            </a:r>
          </a:p>
          <a:p>
            <a:pPr algn="just"/>
            <a:r>
              <a:rPr lang="ru-RU" sz="2400" dirty="0" err="1"/>
              <a:t>Членове</a:t>
            </a:r>
            <a:r>
              <a:rPr lang="ru-RU" sz="2400" dirty="0"/>
              <a:t> 7, 8, 11 и 16 от ХОПЕС</a:t>
            </a:r>
          </a:p>
          <a:p>
            <a:pPr algn="just"/>
            <a:r>
              <a:rPr lang="ru-RU" sz="2400" dirty="0" err="1"/>
              <a:t>Задължения</a:t>
            </a:r>
            <a:r>
              <a:rPr lang="ru-RU" sz="2400" dirty="0"/>
              <a:t> и </a:t>
            </a:r>
            <a:r>
              <a:rPr lang="ru-RU" sz="2400" dirty="0" err="1"/>
              <a:t>отговорности</a:t>
            </a:r>
            <a:r>
              <a:rPr lang="ru-RU" sz="2400" dirty="0"/>
              <a:t> на </a:t>
            </a:r>
            <a:r>
              <a:rPr lang="ru-RU" sz="2400" dirty="0" err="1"/>
              <a:t>лицето</a:t>
            </a:r>
            <a:r>
              <a:rPr lang="ru-RU" sz="2400" dirty="0"/>
              <a:t>,</a:t>
            </a:r>
          </a:p>
          <a:p>
            <a:pPr algn="just"/>
            <a:r>
              <a:rPr lang="ru-RU" sz="2400" dirty="0" err="1"/>
              <a:t>което</a:t>
            </a:r>
            <a:r>
              <a:rPr lang="ru-RU" sz="2400" dirty="0"/>
              <a:t> </a:t>
            </a:r>
            <a:r>
              <a:rPr lang="ru-RU" sz="2400" dirty="0" err="1"/>
              <a:t>управлява</a:t>
            </a:r>
            <a:r>
              <a:rPr lang="ru-RU" sz="2400" dirty="0"/>
              <a:t> интернет </a:t>
            </a:r>
            <a:r>
              <a:rPr lang="ru-RU" sz="2400" dirty="0" err="1"/>
              <a:t>търсачката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се </a:t>
            </a:r>
            <a:r>
              <a:rPr lang="ru-RU" sz="2400" dirty="0" err="1"/>
              <a:t>отнася</a:t>
            </a:r>
            <a:r>
              <a:rPr lang="ru-RU" sz="2400" dirty="0"/>
              <a:t> до </a:t>
            </a:r>
            <a:r>
              <a:rPr lang="ru-RU" sz="2400" dirty="0" err="1"/>
              <a:t>обработването</a:t>
            </a:r>
            <a:r>
              <a:rPr lang="ru-RU" sz="2400" dirty="0"/>
              <a:t> на </a:t>
            </a:r>
            <a:r>
              <a:rPr lang="ru-RU" sz="2400" dirty="0" err="1"/>
              <a:t>искане</a:t>
            </a:r>
            <a:r>
              <a:rPr lang="ru-RU" sz="2400" dirty="0"/>
              <a:t> за </a:t>
            </a:r>
            <a:r>
              <a:rPr lang="ru-RU" sz="2400" dirty="0" err="1"/>
              <a:t>премахване</a:t>
            </a:r>
            <a:r>
              <a:rPr lang="ru-RU" sz="2400" dirty="0"/>
              <a:t> от </a:t>
            </a:r>
            <a:r>
              <a:rPr lang="ru-RU" sz="2400" dirty="0" err="1"/>
              <a:t>резултатите</a:t>
            </a:r>
            <a:r>
              <a:rPr lang="ru-RU" sz="2400" dirty="0"/>
              <a:t> при </a:t>
            </a:r>
            <a:r>
              <a:rPr lang="ru-RU" sz="2400" dirty="0" err="1"/>
              <a:t>търсене</a:t>
            </a:r>
            <a:r>
              <a:rPr lang="ru-RU" sz="2400" dirty="0"/>
              <a:t> </a:t>
            </a:r>
          </a:p>
          <a:p>
            <a:pPr algn="just"/>
            <a:r>
              <a:rPr lang="ru-RU" sz="2400" dirty="0" err="1"/>
              <a:t>Тежест</a:t>
            </a:r>
            <a:r>
              <a:rPr lang="ru-RU" sz="2400" dirty="0"/>
              <a:t> на </a:t>
            </a:r>
            <a:r>
              <a:rPr lang="ru-RU" sz="2400" dirty="0" err="1"/>
              <a:t>доказване</a:t>
            </a:r>
            <a:r>
              <a:rPr lang="ru-RU" sz="2400" dirty="0"/>
              <a:t> за </a:t>
            </a:r>
            <a:r>
              <a:rPr lang="ru-RU" sz="2400" dirty="0" err="1"/>
              <a:t>лицето</a:t>
            </a:r>
            <a:r>
              <a:rPr lang="ru-RU" sz="2400" dirty="0"/>
              <a:t>, поискало </a:t>
            </a:r>
            <a:r>
              <a:rPr lang="ru-RU" sz="2400" dirty="0" err="1"/>
              <a:t>премахването</a:t>
            </a:r>
            <a:r>
              <a:rPr lang="ru-RU" sz="2400" dirty="0"/>
              <a:t> от </a:t>
            </a:r>
            <a:r>
              <a:rPr lang="ru-RU" sz="2400" dirty="0" err="1"/>
              <a:t>резултатите</a:t>
            </a:r>
            <a:r>
              <a:rPr lang="ru-RU" sz="2400" dirty="0"/>
              <a:t> при </a:t>
            </a:r>
            <a:r>
              <a:rPr lang="ru-RU" sz="2400" dirty="0" err="1"/>
              <a:t>търсене</a:t>
            </a:r>
            <a:r>
              <a:rPr lang="ru-RU" sz="24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579510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9843B-D406-C55D-405F-A2DD7C6A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Благодаря за вниманието!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ABFFF-85FC-2D13-3C8E-C57B07A87C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894308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Входящи инвестиции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(ЕС) 2019/452 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 и 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Съвета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19 март 2019 година за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рамка за скрининг 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в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инвестицията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инвеститора</a:t>
            </a:r>
          </a:p>
          <a:p>
            <a:pPr marL="0" indent="0" algn="just">
              <a:buNone/>
            </a:pP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0649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611560" y="692696"/>
            <a:ext cx="8229600" cy="5905500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	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ангажименти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поети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Световната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(СТО),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сътрудничество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развитие и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сключени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трети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Съюзът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спазване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мерки,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на основания,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Рамката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регламент, се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отнася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Изходящите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достъпа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пазара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трети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търговската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политика.</a:t>
            </a:r>
          </a:p>
          <a:p>
            <a:pPr algn="just"/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0" dirty="0"/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няма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всеобхватна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равнището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скрининг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на основания,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вече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разработили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рамки.</a:t>
            </a:r>
            <a:endParaRPr lang="bg-BG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2453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B81E77A-4D44-13FD-9E1D-F8381DE6CF5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5C92A-8B7C-09B6-8D5D-A70D29E90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99B07-F230-0A2C-66AF-492FCAB95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6666" y="1124744"/>
            <a:ext cx="4968552" cy="5610474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Настоящият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 не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засяга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 да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дерогации по отношение на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 на капитали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предвиденото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член 65, параграф 1, буква б) от ДФЕС.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Няколко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въвели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мерки, в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 на основания,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ред.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отразяват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целите 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опасенията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 по отношение на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и би могло да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редица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различен обхват 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желаят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въведат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такива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бъдеще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биха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могли да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вземат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функционирането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опита 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от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съществуващите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00168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051012" y="692696"/>
            <a:ext cx="7041976" cy="6597650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скрининг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сътрудничество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 и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всеобхватен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отговор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рисковете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променящите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същевременно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запазва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гъвкавост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скрининг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на основания,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вземат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 условия и специфики.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дали да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скрининг или да 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скрининг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отговорността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членка.</a:t>
            </a:r>
          </a:p>
        </p:txBody>
      </p:sp>
    </p:spTree>
    <p:extLst>
      <p:ext uri="{BB962C8B-B14F-4D97-AF65-F5344CB8AC3E}">
        <p14:creationId xmlns:p14="http://schemas.microsoft.com/office/powerpoint/2010/main" val="263181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838424F-3C37-019D-CF71-D7E9318270C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6C7425-94FA-0CA8-5425-F19DF2E8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2C4F7-4E18-E7B0-5366-7CDEB1F14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8062" y="457200"/>
            <a:ext cx="5405759" cy="6408712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Настоящият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обхваща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широк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кръг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инвестиции,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трайни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връзки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инвеститорите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трети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субекти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предприятия,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извършващи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стопанска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дадена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членка. Той обаче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обхваща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портфейлните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обхващат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направени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изкуствени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съображения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чрез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заобикалят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скрининг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скрининговите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инвеститорът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сметка 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лице или предприятие от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се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Мерките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засягат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установяване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 на капитали,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залегнали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ДФЕС.</a:t>
            </a:r>
          </a:p>
          <a:p>
            <a:endParaRPr lang="bg-BG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5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Изходящи инвестиции</a:t>
            </a:r>
            <a:br>
              <a:rPr lang="bg-BG" dirty="0"/>
            </a:br>
            <a:r>
              <a:rPr lang="bg-BG" dirty="0"/>
              <a:t>държави-членки на ЕС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04126" y="4973468"/>
            <a:ext cx="7633742" cy="3593591"/>
          </a:xfrm>
        </p:spPr>
        <p:txBody>
          <a:bodyPr>
            <a:norm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законодателнат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апрограма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2023 г. Е Регламент за скрининг 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инвестициите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bg-BG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2C287AC-729E-270D-69E7-9CD14F77EC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1261188"/>
              </p:ext>
            </p:extLst>
          </p:nvPr>
        </p:nvGraphicFramePr>
        <p:xfrm>
          <a:off x="1259632" y="139924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782920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Изходящи инвестиции</a:t>
            </a:r>
            <a:br>
              <a:rPr lang="bg-BG" dirty="0"/>
            </a:br>
            <a:r>
              <a:rPr lang="bg-BG" dirty="0"/>
              <a:t>САЩ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за модернизация на прегледа на риска от чуждестранни инвестиции (2018 г.)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за защита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способности (2022 г.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дебатиран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СТАНОВИЩЕ 2/15 НА СЪДА (пленум на </a:t>
            </a:r>
            <a:r>
              <a:rPr lang="ru-RU" sz="4000" dirty="0" err="1"/>
              <a:t>Съда</a:t>
            </a:r>
            <a:r>
              <a:rPr lang="ru-RU" sz="4000" dirty="0"/>
              <a:t>) от 16. Май 2017- Сингапур</a:t>
            </a:r>
            <a:br>
              <a:rPr lang="ru-RU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38758" y="1556792"/>
            <a:ext cx="7633742" cy="359359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свободна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Република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Сингапур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изключителната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изключение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обхвата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споделена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членки: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раздел А (Защита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глава 9 (Инвестиции) от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настоящото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доколкото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се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отнасят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инвестиции между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Република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Сингапур,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инвестиции;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раздел Б от глава 9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Уреждане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спорове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инвеститор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настоящото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 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(Цели и общи определения), 14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15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Уреждане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спорове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16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медиация) и 17 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общи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настоящото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доколкото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се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отнасят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глава 9 от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Споразумението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споделена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br>
              <a:rPr lang="ru-RU" sz="8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36097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TM10001106[[fn=Значка]]</Template>
  <TotalTime>215</TotalTime>
  <Words>1107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Corbel</vt:lpstr>
      <vt:lpstr>Gill Sans MT</vt:lpstr>
      <vt:lpstr>Impact</vt:lpstr>
      <vt:lpstr>Times New Roman</vt:lpstr>
      <vt:lpstr>Badge</vt:lpstr>
      <vt:lpstr>Актуални Въпроси</vt:lpstr>
      <vt:lpstr>Входящи инвестиции</vt:lpstr>
      <vt:lpstr>PowerPoint Presentation</vt:lpstr>
      <vt:lpstr>PowerPoint Presentation</vt:lpstr>
      <vt:lpstr>PowerPoint Presentation</vt:lpstr>
      <vt:lpstr>PowerPoint Presentation</vt:lpstr>
      <vt:lpstr>Изходящи инвестиции държави-членки на ЕС</vt:lpstr>
      <vt:lpstr>Изходящи инвестиции САЩ</vt:lpstr>
      <vt:lpstr>СТАНОВИЩЕ 2/15 НА СЪДА (пленум на Съда) от 16. Май 2017- Сингапур </vt:lpstr>
      <vt:lpstr>КIOBEL vs. SHELL (1995-08.11.2022г.)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DChakarova</dc:creator>
  <cp:lastModifiedBy>Dona Ivanova</cp:lastModifiedBy>
  <cp:revision>15</cp:revision>
  <dcterms:created xsi:type="dcterms:W3CDTF">2022-12-02T08:17:37Z</dcterms:created>
  <dcterms:modified xsi:type="dcterms:W3CDTF">2022-12-09T06:16:20Z</dcterms:modified>
</cp:coreProperties>
</file>