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331" r:id="rId3"/>
    <p:sldId id="299" r:id="rId4"/>
    <p:sldId id="316" r:id="rId5"/>
    <p:sldId id="308" r:id="rId6"/>
    <p:sldId id="332" r:id="rId7"/>
    <p:sldId id="325" r:id="rId8"/>
    <p:sldId id="329" r:id="rId9"/>
    <p:sldId id="330" r:id="rId10"/>
    <p:sldId id="328" r:id="rId11"/>
    <p:sldId id="333" r:id="rId12"/>
    <p:sldId id="313" r:id="rId13"/>
  </p:sldIdLst>
  <p:sldSz cx="9144000" cy="5143500" type="screen16x9"/>
  <p:notesSz cx="6858000" cy="9144000"/>
  <p:embeddedFontLst>
    <p:embeddedFont>
      <p:font typeface="Raleway Thin" panose="020B0604020202020204" charset="-52"/>
      <p:regular r:id="rId15"/>
      <p:bold r:id="rId16"/>
      <p:italic r:id="rId17"/>
      <p:boldItalic r:id="rId18"/>
    </p:embeddedFont>
    <p:embeddedFont>
      <p:font typeface="Bebas Neu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arlow" panose="020B060402020202020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Barlow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f5c223303a1ed5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B9"/>
    <a:srgbClr val="00B5DD"/>
    <a:srgbClr val="A9AEC0"/>
    <a:srgbClr val="FF4D4D"/>
    <a:srgbClr val="8C50FF"/>
    <a:srgbClr val="C4D1E3"/>
    <a:srgbClr val="F9CB07"/>
    <a:srgbClr val="FFCC05"/>
    <a:srgbClr val="3A3F50"/>
    <a:srgbClr val="A6C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28979-E906-4F67-8959-D7B5CF73DD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497290D-C894-4E21-B8CF-D52F50AC3779}">
      <dgm:prSet phldrT="[Текст]"/>
      <dgm:spPr/>
      <dgm:t>
        <a:bodyPr/>
        <a:lstStyle/>
        <a:p>
          <a:endParaRPr lang="bg-BG" dirty="0" smtClean="0">
            <a:solidFill>
              <a:srgbClr val="007BB9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bg-BG" dirty="0" smtClean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rPr>
            <a:t>В социологията</a:t>
          </a:r>
        </a:p>
        <a:p>
          <a:endParaRPr lang="bg-BG" dirty="0" smtClean="0"/>
        </a:p>
        <a:p>
          <a:endParaRPr lang="bg-BG" dirty="0" smtClean="0"/>
        </a:p>
        <a:p>
          <a:endParaRPr lang="bg-BG" dirty="0" smtClean="0">
            <a:solidFill>
              <a:srgbClr val="007BB9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bg-BG" dirty="0" smtClean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rPr>
            <a:t>В психологията</a:t>
          </a:r>
        </a:p>
        <a:p>
          <a:endParaRPr lang="bg-BG" dirty="0" smtClean="0"/>
        </a:p>
        <a:p>
          <a:endParaRPr lang="bg-BG" dirty="0" smtClean="0"/>
        </a:p>
        <a:p>
          <a:r>
            <a:rPr lang="bg-BG" dirty="0" smtClean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rPr>
            <a:t>В педагогическите изследвания</a:t>
          </a:r>
        </a:p>
      </dgm:t>
    </dgm:pt>
    <dgm:pt modelId="{D23A08DF-F53F-4429-AFE1-C3AF2D26D457}" type="parTrans" cxnId="{34ECC093-D310-49C1-9EF4-98DD0A8281EA}">
      <dgm:prSet/>
      <dgm:spPr/>
      <dgm:t>
        <a:bodyPr/>
        <a:lstStyle/>
        <a:p>
          <a:endParaRPr lang="bg-BG"/>
        </a:p>
      </dgm:t>
    </dgm:pt>
    <dgm:pt modelId="{E9C2B16A-7B80-4BA8-A515-C84C19733A0C}" type="sibTrans" cxnId="{34ECC093-D310-49C1-9EF4-98DD0A8281EA}">
      <dgm:prSet/>
      <dgm:spPr/>
      <dgm:t>
        <a:bodyPr/>
        <a:lstStyle/>
        <a:p>
          <a:endParaRPr lang="bg-BG"/>
        </a:p>
      </dgm:t>
    </dgm:pt>
    <dgm:pt modelId="{5706B47F-CFAC-449E-8DCC-BD84A8E01699}">
      <dgm:prSet phldrT="[Текст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доверието се разглежда като ключов механизъм </a:t>
          </a:r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за осъществяване на успешни взаимодействия, в спойващ елемент при конструирането на общността и обществото като цяло (Мизова, Цветанска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 2019).</a:t>
          </a:r>
          <a:endParaRPr lang="bg-BG" dirty="0"/>
        </a:p>
      </dgm:t>
    </dgm:pt>
    <dgm:pt modelId="{8118F232-E9AF-41E7-B40B-B5107BC0BB4C}" type="parTrans" cxnId="{2F9C5C6F-5400-4837-B3B6-729DF95C80FF}">
      <dgm:prSet/>
      <dgm:spPr/>
      <dgm:t>
        <a:bodyPr/>
        <a:lstStyle/>
        <a:p>
          <a:endParaRPr lang="bg-BG"/>
        </a:p>
      </dgm:t>
    </dgm:pt>
    <dgm:pt modelId="{93D73977-541F-4C4D-A02E-00DBBB86F3AE}" type="sibTrans" cxnId="{2F9C5C6F-5400-4837-B3B6-729DF95C80FF}">
      <dgm:prSet/>
      <dgm:spPr/>
      <dgm:t>
        <a:bodyPr/>
        <a:lstStyle/>
        <a:p>
          <a:endParaRPr lang="bg-BG"/>
        </a:p>
      </dgm:t>
    </dgm:pt>
    <dgm:pt modelId="{76DD72B6-90A0-43B3-94DA-B5871B21289E}">
      <dgm:prSet phldrT="[Текст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доверието се възприема като специфична нагласа към хора или група от хора и към тяхното поведение, че ще действат по определен очакван начин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bg-BG" dirty="0"/>
        </a:p>
      </dgm:t>
    </dgm:pt>
    <dgm:pt modelId="{25E7BFF4-3727-4381-AE1C-8A78D45578C3}" type="parTrans" cxnId="{4841860C-BEF2-4F3F-B5AE-952DDD5914B9}">
      <dgm:prSet/>
      <dgm:spPr/>
      <dgm:t>
        <a:bodyPr/>
        <a:lstStyle/>
        <a:p>
          <a:endParaRPr lang="bg-BG"/>
        </a:p>
      </dgm:t>
    </dgm:pt>
    <dgm:pt modelId="{E836B6A4-16D1-4079-A327-4C5A56E7E048}" type="sibTrans" cxnId="{4841860C-BEF2-4F3F-B5AE-952DDD5914B9}">
      <dgm:prSet/>
      <dgm:spPr/>
      <dgm:t>
        <a:bodyPr/>
        <a:lstStyle/>
        <a:p>
          <a:endParaRPr lang="bg-BG"/>
        </a:p>
      </dgm:t>
    </dgm:pt>
    <dgm:pt modelId="{47CF1C1A-9075-410F-9BF7-ECC3709CB6FA}">
      <dgm:prSet phldrT="[Текст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се дискутират условия, при които биха могли да се реализират позитивни доверителни отношения между педагогическите субекти.</a:t>
          </a:r>
          <a:endParaRPr lang="bg-BG" dirty="0"/>
        </a:p>
      </dgm:t>
    </dgm:pt>
    <dgm:pt modelId="{AFB01945-2E74-4321-BF34-30DCB9EB5B32}" type="parTrans" cxnId="{7D0031E6-766B-47FD-9AF1-2CC80049D009}">
      <dgm:prSet/>
      <dgm:spPr/>
      <dgm:t>
        <a:bodyPr/>
        <a:lstStyle/>
        <a:p>
          <a:endParaRPr lang="bg-BG"/>
        </a:p>
      </dgm:t>
    </dgm:pt>
    <dgm:pt modelId="{7C06ECAB-99D3-4D0E-9112-CF8575D7E908}" type="sibTrans" cxnId="{7D0031E6-766B-47FD-9AF1-2CC80049D009}">
      <dgm:prSet/>
      <dgm:spPr/>
      <dgm:t>
        <a:bodyPr/>
        <a:lstStyle/>
        <a:p>
          <a:endParaRPr lang="bg-BG"/>
        </a:p>
      </dgm:t>
    </dgm:pt>
    <dgm:pt modelId="{44D59FAA-C824-4B3B-86CB-799FC69FD58F}" type="pres">
      <dgm:prSet presAssocID="{58728979-E906-4F67-8959-D7B5CF73DD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E4AC065D-74F1-4112-B732-030224C739CE}" type="pres">
      <dgm:prSet presAssocID="{C497290D-C894-4E21-B8CF-D52F50AC3779}" presName="thickLine" presStyleLbl="alignNode1" presStyleIdx="0" presStyleCnt="1"/>
      <dgm:spPr/>
    </dgm:pt>
    <dgm:pt modelId="{D6AE3292-B43C-460A-BCC7-048A662DE06E}" type="pres">
      <dgm:prSet presAssocID="{C497290D-C894-4E21-B8CF-D52F50AC3779}" presName="horz1" presStyleCnt="0"/>
      <dgm:spPr/>
    </dgm:pt>
    <dgm:pt modelId="{CDBE96E2-A405-403C-B5B8-16988D9C7F96}" type="pres">
      <dgm:prSet presAssocID="{C497290D-C894-4E21-B8CF-D52F50AC3779}" presName="tx1" presStyleLbl="revTx" presStyleIdx="0" presStyleCnt="4"/>
      <dgm:spPr/>
      <dgm:t>
        <a:bodyPr/>
        <a:lstStyle/>
        <a:p>
          <a:endParaRPr lang="bg-BG"/>
        </a:p>
      </dgm:t>
    </dgm:pt>
    <dgm:pt modelId="{12646DA2-A7CD-4FA4-8529-17619B15F8D9}" type="pres">
      <dgm:prSet presAssocID="{C497290D-C894-4E21-B8CF-D52F50AC3779}" presName="vert1" presStyleCnt="0"/>
      <dgm:spPr/>
    </dgm:pt>
    <dgm:pt modelId="{88E11582-F571-4864-9BA8-C79194BA501B}" type="pres">
      <dgm:prSet presAssocID="{5706B47F-CFAC-449E-8DCC-BD84A8E01699}" presName="vertSpace2a" presStyleCnt="0"/>
      <dgm:spPr/>
    </dgm:pt>
    <dgm:pt modelId="{DA9EF5ED-D024-447A-82A3-C99D71FD5FA5}" type="pres">
      <dgm:prSet presAssocID="{5706B47F-CFAC-449E-8DCC-BD84A8E01699}" presName="horz2" presStyleCnt="0"/>
      <dgm:spPr/>
    </dgm:pt>
    <dgm:pt modelId="{A428C138-9EE3-4A32-A4A4-8CF80629B63D}" type="pres">
      <dgm:prSet presAssocID="{5706B47F-CFAC-449E-8DCC-BD84A8E01699}" presName="horzSpace2" presStyleCnt="0"/>
      <dgm:spPr/>
    </dgm:pt>
    <dgm:pt modelId="{C5FC73CF-0F83-451A-A6DE-3780AEB25C40}" type="pres">
      <dgm:prSet presAssocID="{5706B47F-CFAC-449E-8DCC-BD84A8E01699}" presName="tx2" presStyleLbl="revTx" presStyleIdx="1" presStyleCnt="4"/>
      <dgm:spPr/>
      <dgm:t>
        <a:bodyPr/>
        <a:lstStyle/>
        <a:p>
          <a:endParaRPr lang="bg-BG"/>
        </a:p>
      </dgm:t>
    </dgm:pt>
    <dgm:pt modelId="{77B70BA5-2129-4C95-8390-3AB7F9AB6EA7}" type="pres">
      <dgm:prSet presAssocID="{5706B47F-CFAC-449E-8DCC-BD84A8E01699}" presName="vert2" presStyleCnt="0"/>
      <dgm:spPr/>
    </dgm:pt>
    <dgm:pt modelId="{2C91CBBC-8B19-4911-A501-28D7ABFB2A69}" type="pres">
      <dgm:prSet presAssocID="{5706B47F-CFAC-449E-8DCC-BD84A8E01699}" presName="thinLine2b" presStyleLbl="callout" presStyleIdx="0" presStyleCnt="3"/>
      <dgm:spPr/>
    </dgm:pt>
    <dgm:pt modelId="{75C43CF6-ADE2-448B-9A69-E1C3227C1F18}" type="pres">
      <dgm:prSet presAssocID="{5706B47F-CFAC-449E-8DCC-BD84A8E01699}" presName="vertSpace2b" presStyleCnt="0"/>
      <dgm:spPr/>
    </dgm:pt>
    <dgm:pt modelId="{169AD1A9-E19A-46FC-85AF-E81D8324E670}" type="pres">
      <dgm:prSet presAssocID="{76DD72B6-90A0-43B3-94DA-B5871B21289E}" presName="horz2" presStyleCnt="0"/>
      <dgm:spPr/>
    </dgm:pt>
    <dgm:pt modelId="{928C411C-1C9E-4116-9F9C-07646F87EA0D}" type="pres">
      <dgm:prSet presAssocID="{76DD72B6-90A0-43B3-94DA-B5871B21289E}" presName="horzSpace2" presStyleCnt="0"/>
      <dgm:spPr/>
    </dgm:pt>
    <dgm:pt modelId="{2756AA65-7227-4E4A-9DDA-E304E9B4F9BE}" type="pres">
      <dgm:prSet presAssocID="{76DD72B6-90A0-43B3-94DA-B5871B21289E}" presName="tx2" presStyleLbl="revTx" presStyleIdx="2" presStyleCnt="4"/>
      <dgm:spPr/>
      <dgm:t>
        <a:bodyPr/>
        <a:lstStyle/>
        <a:p>
          <a:endParaRPr lang="bg-BG"/>
        </a:p>
      </dgm:t>
    </dgm:pt>
    <dgm:pt modelId="{C49C3A96-BFC6-4BE9-9C37-C291BDC33177}" type="pres">
      <dgm:prSet presAssocID="{76DD72B6-90A0-43B3-94DA-B5871B21289E}" presName="vert2" presStyleCnt="0"/>
      <dgm:spPr/>
    </dgm:pt>
    <dgm:pt modelId="{8044C9B8-064D-4E40-A15A-DEC955E8363D}" type="pres">
      <dgm:prSet presAssocID="{76DD72B6-90A0-43B3-94DA-B5871B21289E}" presName="thinLine2b" presStyleLbl="callout" presStyleIdx="1" presStyleCnt="3"/>
      <dgm:spPr/>
    </dgm:pt>
    <dgm:pt modelId="{D883B86F-6787-4905-AF87-2E22BF0B627F}" type="pres">
      <dgm:prSet presAssocID="{76DD72B6-90A0-43B3-94DA-B5871B21289E}" presName="vertSpace2b" presStyleCnt="0"/>
      <dgm:spPr/>
    </dgm:pt>
    <dgm:pt modelId="{52E9FC73-2F92-450F-9A4E-81C612780BEF}" type="pres">
      <dgm:prSet presAssocID="{47CF1C1A-9075-410F-9BF7-ECC3709CB6FA}" presName="horz2" presStyleCnt="0"/>
      <dgm:spPr/>
    </dgm:pt>
    <dgm:pt modelId="{42E1D61A-951E-4B65-951E-564AC9075AE7}" type="pres">
      <dgm:prSet presAssocID="{47CF1C1A-9075-410F-9BF7-ECC3709CB6FA}" presName="horzSpace2" presStyleCnt="0"/>
      <dgm:spPr/>
    </dgm:pt>
    <dgm:pt modelId="{12345F21-2A10-410A-A4A0-8AC803EF7C38}" type="pres">
      <dgm:prSet presAssocID="{47CF1C1A-9075-410F-9BF7-ECC3709CB6FA}" presName="tx2" presStyleLbl="revTx" presStyleIdx="3" presStyleCnt="4" custLinFactNeighborY="19771"/>
      <dgm:spPr/>
      <dgm:t>
        <a:bodyPr/>
        <a:lstStyle/>
        <a:p>
          <a:endParaRPr lang="bg-BG"/>
        </a:p>
      </dgm:t>
    </dgm:pt>
    <dgm:pt modelId="{7BFC4BDE-8346-454B-B449-D8FCFCC4EF4F}" type="pres">
      <dgm:prSet presAssocID="{47CF1C1A-9075-410F-9BF7-ECC3709CB6FA}" presName="vert2" presStyleCnt="0"/>
      <dgm:spPr/>
    </dgm:pt>
    <dgm:pt modelId="{1E479F7C-0386-40D1-8957-74644462491C}" type="pres">
      <dgm:prSet presAssocID="{47CF1C1A-9075-410F-9BF7-ECC3709CB6FA}" presName="thinLine2b" presStyleLbl="callout" presStyleIdx="2" presStyleCnt="3"/>
      <dgm:spPr/>
    </dgm:pt>
    <dgm:pt modelId="{406CBE76-5ACC-4F47-AE09-21A01181477A}" type="pres">
      <dgm:prSet presAssocID="{47CF1C1A-9075-410F-9BF7-ECC3709CB6FA}" presName="vertSpace2b" presStyleCnt="0"/>
      <dgm:spPr/>
    </dgm:pt>
  </dgm:ptLst>
  <dgm:cxnLst>
    <dgm:cxn modelId="{E3578610-72CE-4599-B850-53F189A19B28}" type="presOf" srcId="{58728979-E906-4F67-8959-D7B5CF73DD12}" destId="{44D59FAA-C824-4B3B-86CB-799FC69FD58F}" srcOrd="0" destOrd="0" presId="urn:microsoft.com/office/officeart/2008/layout/LinedList"/>
    <dgm:cxn modelId="{2F9C5C6F-5400-4837-B3B6-729DF95C80FF}" srcId="{C497290D-C894-4E21-B8CF-D52F50AC3779}" destId="{5706B47F-CFAC-449E-8DCC-BD84A8E01699}" srcOrd="0" destOrd="0" parTransId="{8118F232-E9AF-41E7-B40B-B5107BC0BB4C}" sibTransId="{93D73977-541F-4C4D-A02E-00DBBB86F3AE}"/>
    <dgm:cxn modelId="{DEEFB8D4-E398-4E00-B4B9-98A69F366079}" type="presOf" srcId="{47CF1C1A-9075-410F-9BF7-ECC3709CB6FA}" destId="{12345F21-2A10-410A-A4A0-8AC803EF7C38}" srcOrd="0" destOrd="0" presId="urn:microsoft.com/office/officeart/2008/layout/LinedList"/>
    <dgm:cxn modelId="{A53859AF-F168-4841-9D7E-422D09E0942B}" type="presOf" srcId="{5706B47F-CFAC-449E-8DCC-BD84A8E01699}" destId="{C5FC73CF-0F83-451A-A6DE-3780AEB25C40}" srcOrd="0" destOrd="0" presId="urn:microsoft.com/office/officeart/2008/layout/LinedList"/>
    <dgm:cxn modelId="{2AB725B1-43A3-4889-8C45-9D67EE47CB91}" type="presOf" srcId="{C497290D-C894-4E21-B8CF-D52F50AC3779}" destId="{CDBE96E2-A405-403C-B5B8-16988D9C7F96}" srcOrd="0" destOrd="0" presId="urn:microsoft.com/office/officeart/2008/layout/LinedList"/>
    <dgm:cxn modelId="{4841860C-BEF2-4F3F-B5AE-952DDD5914B9}" srcId="{C497290D-C894-4E21-B8CF-D52F50AC3779}" destId="{76DD72B6-90A0-43B3-94DA-B5871B21289E}" srcOrd="1" destOrd="0" parTransId="{25E7BFF4-3727-4381-AE1C-8A78D45578C3}" sibTransId="{E836B6A4-16D1-4079-A327-4C5A56E7E048}"/>
    <dgm:cxn modelId="{34ECC093-D310-49C1-9EF4-98DD0A8281EA}" srcId="{58728979-E906-4F67-8959-D7B5CF73DD12}" destId="{C497290D-C894-4E21-B8CF-D52F50AC3779}" srcOrd="0" destOrd="0" parTransId="{D23A08DF-F53F-4429-AFE1-C3AF2D26D457}" sibTransId="{E9C2B16A-7B80-4BA8-A515-C84C19733A0C}"/>
    <dgm:cxn modelId="{3F35C8FC-9097-49A5-876F-4583A40728A2}" type="presOf" srcId="{76DD72B6-90A0-43B3-94DA-B5871B21289E}" destId="{2756AA65-7227-4E4A-9DDA-E304E9B4F9BE}" srcOrd="0" destOrd="0" presId="urn:microsoft.com/office/officeart/2008/layout/LinedList"/>
    <dgm:cxn modelId="{7D0031E6-766B-47FD-9AF1-2CC80049D009}" srcId="{C497290D-C894-4E21-B8CF-D52F50AC3779}" destId="{47CF1C1A-9075-410F-9BF7-ECC3709CB6FA}" srcOrd="2" destOrd="0" parTransId="{AFB01945-2E74-4321-BF34-30DCB9EB5B32}" sibTransId="{7C06ECAB-99D3-4D0E-9112-CF8575D7E908}"/>
    <dgm:cxn modelId="{936F9548-9FAF-4F5D-89C0-88405319B73A}" type="presParOf" srcId="{44D59FAA-C824-4B3B-86CB-799FC69FD58F}" destId="{E4AC065D-74F1-4112-B732-030224C739CE}" srcOrd="0" destOrd="0" presId="urn:microsoft.com/office/officeart/2008/layout/LinedList"/>
    <dgm:cxn modelId="{77AA89F0-E8D6-4280-A4FF-CF9830A7BA5E}" type="presParOf" srcId="{44D59FAA-C824-4B3B-86CB-799FC69FD58F}" destId="{D6AE3292-B43C-460A-BCC7-048A662DE06E}" srcOrd="1" destOrd="0" presId="urn:microsoft.com/office/officeart/2008/layout/LinedList"/>
    <dgm:cxn modelId="{31F0D3BD-7BDE-4E27-A922-C4F4341469DB}" type="presParOf" srcId="{D6AE3292-B43C-460A-BCC7-048A662DE06E}" destId="{CDBE96E2-A405-403C-B5B8-16988D9C7F96}" srcOrd="0" destOrd="0" presId="urn:microsoft.com/office/officeart/2008/layout/LinedList"/>
    <dgm:cxn modelId="{EB0D6FA0-3B73-4E53-877E-CF2611D55202}" type="presParOf" srcId="{D6AE3292-B43C-460A-BCC7-048A662DE06E}" destId="{12646DA2-A7CD-4FA4-8529-17619B15F8D9}" srcOrd="1" destOrd="0" presId="urn:microsoft.com/office/officeart/2008/layout/LinedList"/>
    <dgm:cxn modelId="{C3D79441-07E8-4083-B552-265530E765DB}" type="presParOf" srcId="{12646DA2-A7CD-4FA4-8529-17619B15F8D9}" destId="{88E11582-F571-4864-9BA8-C79194BA501B}" srcOrd="0" destOrd="0" presId="urn:microsoft.com/office/officeart/2008/layout/LinedList"/>
    <dgm:cxn modelId="{0217EDAC-768D-4302-9D74-09E85E846EFF}" type="presParOf" srcId="{12646DA2-A7CD-4FA4-8529-17619B15F8D9}" destId="{DA9EF5ED-D024-447A-82A3-C99D71FD5FA5}" srcOrd="1" destOrd="0" presId="urn:microsoft.com/office/officeart/2008/layout/LinedList"/>
    <dgm:cxn modelId="{3613BC73-5A82-4019-B306-D2EA4714A6C9}" type="presParOf" srcId="{DA9EF5ED-D024-447A-82A3-C99D71FD5FA5}" destId="{A428C138-9EE3-4A32-A4A4-8CF80629B63D}" srcOrd="0" destOrd="0" presId="urn:microsoft.com/office/officeart/2008/layout/LinedList"/>
    <dgm:cxn modelId="{F8FBE4AD-58F0-49D1-B95C-02C1626AD2A3}" type="presParOf" srcId="{DA9EF5ED-D024-447A-82A3-C99D71FD5FA5}" destId="{C5FC73CF-0F83-451A-A6DE-3780AEB25C40}" srcOrd="1" destOrd="0" presId="urn:microsoft.com/office/officeart/2008/layout/LinedList"/>
    <dgm:cxn modelId="{DAF43E2C-9B9A-4436-A0F1-27E71F622EB5}" type="presParOf" srcId="{DA9EF5ED-D024-447A-82A3-C99D71FD5FA5}" destId="{77B70BA5-2129-4C95-8390-3AB7F9AB6EA7}" srcOrd="2" destOrd="0" presId="urn:microsoft.com/office/officeart/2008/layout/LinedList"/>
    <dgm:cxn modelId="{5F900FFE-D841-49F2-AA8C-A01A5283F8A0}" type="presParOf" srcId="{12646DA2-A7CD-4FA4-8529-17619B15F8D9}" destId="{2C91CBBC-8B19-4911-A501-28D7ABFB2A69}" srcOrd="2" destOrd="0" presId="urn:microsoft.com/office/officeart/2008/layout/LinedList"/>
    <dgm:cxn modelId="{C5405D2A-A6EA-4DEF-8BA6-73AD04711ED8}" type="presParOf" srcId="{12646DA2-A7CD-4FA4-8529-17619B15F8D9}" destId="{75C43CF6-ADE2-448B-9A69-E1C3227C1F18}" srcOrd="3" destOrd="0" presId="urn:microsoft.com/office/officeart/2008/layout/LinedList"/>
    <dgm:cxn modelId="{3873BF4C-FB5E-4FCD-9EBC-31D358E17D43}" type="presParOf" srcId="{12646DA2-A7CD-4FA4-8529-17619B15F8D9}" destId="{169AD1A9-E19A-46FC-85AF-E81D8324E670}" srcOrd="4" destOrd="0" presId="urn:microsoft.com/office/officeart/2008/layout/LinedList"/>
    <dgm:cxn modelId="{E3738B6D-ED47-4898-84A9-4AB028938DA8}" type="presParOf" srcId="{169AD1A9-E19A-46FC-85AF-E81D8324E670}" destId="{928C411C-1C9E-4116-9F9C-07646F87EA0D}" srcOrd="0" destOrd="0" presId="urn:microsoft.com/office/officeart/2008/layout/LinedList"/>
    <dgm:cxn modelId="{69B8B94A-2836-4D70-B426-1A4F132F1901}" type="presParOf" srcId="{169AD1A9-E19A-46FC-85AF-E81D8324E670}" destId="{2756AA65-7227-4E4A-9DDA-E304E9B4F9BE}" srcOrd="1" destOrd="0" presId="urn:microsoft.com/office/officeart/2008/layout/LinedList"/>
    <dgm:cxn modelId="{5A800CC8-B9DC-44B7-962A-E5E7D990EF07}" type="presParOf" srcId="{169AD1A9-E19A-46FC-85AF-E81D8324E670}" destId="{C49C3A96-BFC6-4BE9-9C37-C291BDC33177}" srcOrd="2" destOrd="0" presId="urn:microsoft.com/office/officeart/2008/layout/LinedList"/>
    <dgm:cxn modelId="{15F8FFCC-D993-4A36-9A6A-9D7A7EF44B7C}" type="presParOf" srcId="{12646DA2-A7CD-4FA4-8529-17619B15F8D9}" destId="{8044C9B8-064D-4E40-A15A-DEC955E8363D}" srcOrd="5" destOrd="0" presId="urn:microsoft.com/office/officeart/2008/layout/LinedList"/>
    <dgm:cxn modelId="{09679C7D-9EE0-46AC-86E4-EC98D3C886E3}" type="presParOf" srcId="{12646DA2-A7CD-4FA4-8529-17619B15F8D9}" destId="{D883B86F-6787-4905-AF87-2E22BF0B627F}" srcOrd="6" destOrd="0" presId="urn:microsoft.com/office/officeart/2008/layout/LinedList"/>
    <dgm:cxn modelId="{4AD72155-F5E0-4A17-B157-E73520C2FD5B}" type="presParOf" srcId="{12646DA2-A7CD-4FA4-8529-17619B15F8D9}" destId="{52E9FC73-2F92-450F-9A4E-81C612780BEF}" srcOrd="7" destOrd="0" presId="urn:microsoft.com/office/officeart/2008/layout/LinedList"/>
    <dgm:cxn modelId="{D71A8F8B-FF2B-4609-B0D8-0BF708FF72C6}" type="presParOf" srcId="{52E9FC73-2F92-450F-9A4E-81C612780BEF}" destId="{42E1D61A-951E-4B65-951E-564AC9075AE7}" srcOrd="0" destOrd="0" presId="urn:microsoft.com/office/officeart/2008/layout/LinedList"/>
    <dgm:cxn modelId="{E690729C-8735-481D-AA59-1D39A18680E6}" type="presParOf" srcId="{52E9FC73-2F92-450F-9A4E-81C612780BEF}" destId="{12345F21-2A10-410A-A4A0-8AC803EF7C38}" srcOrd="1" destOrd="0" presId="urn:microsoft.com/office/officeart/2008/layout/LinedList"/>
    <dgm:cxn modelId="{10FA4B0E-423F-4549-B6E0-1705A4138E70}" type="presParOf" srcId="{52E9FC73-2F92-450F-9A4E-81C612780BEF}" destId="{7BFC4BDE-8346-454B-B449-D8FCFCC4EF4F}" srcOrd="2" destOrd="0" presId="urn:microsoft.com/office/officeart/2008/layout/LinedList"/>
    <dgm:cxn modelId="{0BA3C2CE-253C-4C51-8127-60AD2ADDF04F}" type="presParOf" srcId="{12646DA2-A7CD-4FA4-8529-17619B15F8D9}" destId="{1E479F7C-0386-40D1-8957-74644462491C}" srcOrd="8" destOrd="0" presId="urn:microsoft.com/office/officeart/2008/layout/LinedList"/>
    <dgm:cxn modelId="{1C5E0545-2B63-4E6F-BA27-3446559E3D56}" type="presParOf" srcId="{12646DA2-A7CD-4FA4-8529-17619B15F8D9}" destId="{406CBE76-5ACC-4F47-AE09-21A01181477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A6324-8FF6-427C-A0A6-27763CAFF314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314A25C0-07D6-419E-B273-6A47C12DC389}">
      <dgm:prSet phldrT="[Текст]" custT="1"/>
      <dgm:spPr/>
      <dgm:t>
        <a:bodyPr/>
        <a:lstStyle/>
        <a:p>
          <a:r>
            <a:rPr lang="bg-BG" sz="2600" dirty="0" smtClean="0">
              <a:latin typeface="Calibri" panose="020F0502020204030204" pitchFamily="34" charset="0"/>
              <a:cs typeface="Calibri" panose="020F0502020204030204" pitchFamily="34" charset="0"/>
            </a:rPr>
            <a:t>Откровеност и директност</a:t>
          </a:r>
          <a:endParaRPr lang="bg-BG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E3B296-5BBE-464F-8A02-2EDD2C2BDE1B}" type="parTrans" cxnId="{E48CD6FF-2D9C-4D7A-BC99-15156CBE7BEB}">
      <dgm:prSet/>
      <dgm:spPr/>
      <dgm:t>
        <a:bodyPr/>
        <a:lstStyle/>
        <a:p>
          <a:endParaRPr lang="bg-BG"/>
        </a:p>
      </dgm:t>
    </dgm:pt>
    <dgm:pt modelId="{38ABCD09-A56D-4F12-A5D8-B4C19D209936}" type="sibTrans" cxnId="{E48CD6FF-2D9C-4D7A-BC99-15156CBE7BEB}">
      <dgm:prSet/>
      <dgm:spPr/>
      <dgm:t>
        <a:bodyPr/>
        <a:lstStyle/>
        <a:p>
          <a:endParaRPr lang="bg-BG"/>
        </a:p>
      </dgm:t>
    </dgm:pt>
    <dgm:pt modelId="{5F3B222D-70AC-49E1-9293-474F65BF21D6}">
      <dgm:prSet phldrT="[Текст]" custT="1"/>
      <dgm:spPr/>
      <dgm:t>
        <a:bodyPr/>
        <a:lstStyle/>
        <a:p>
          <a:r>
            <a:rPr lang="bg-BG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Водене на ефективна комуникация базирана на открит диалог, искрено и свободно изразяване на мисли, чувства и идеи</a:t>
          </a:r>
          <a:r>
            <a:rPr lang="en-U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bg-BG" sz="13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DC9884-B45C-4E8F-8E7F-9510E6608AE5}" type="parTrans" cxnId="{E9E95465-1C90-4138-96CB-8722ADFD952A}">
      <dgm:prSet/>
      <dgm:spPr/>
      <dgm:t>
        <a:bodyPr/>
        <a:lstStyle/>
        <a:p>
          <a:endParaRPr lang="bg-BG"/>
        </a:p>
      </dgm:t>
    </dgm:pt>
    <dgm:pt modelId="{04998E2E-F8CF-4994-B0DB-01A34D1A7782}" type="sibTrans" cxnId="{E9E95465-1C90-4138-96CB-8722ADFD952A}">
      <dgm:prSet/>
      <dgm:spPr/>
      <dgm:t>
        <a:bodyPr/>
        <a:lstStyle/>
        <a:p>
          <a:endParaRPr lang="bg-BG"/>
        </a:p>
      </dgm:t>
    </dgm:pt>
    <dgm:pt modelId="{00141C2E-5381-40FA-9CF3-C2A0D7AA5286}">
      <dgm:prSet phldrT="[Текст]" custT="1"/>
      <dgm:spPr>
        <a:ln>
          <a:solidFill>
            <a:srgbClr val="007BB9"/>
          </a:solidFill>
        </a:ln>
      </dgm:spPr>
      <dgm:t>
        <a:bodyPr/>
        <a:lstStyle/>
        <a:p>
          <a:r>
            <a:rPr lang="bg-BG" sz="2600" dirty="0" smtClean="0">
              <a:latin typeface="Calibri" panose="020F0502020204030204" pitchFamily="34" charset="0"/>
              <a:cs typeface="Calibri" panose="020F0502020204030204" pitchFamily="34" charset="0"/>
            </a:rPr>
            <a:t>Достоверност и авторитетност</a:t>
          </a:r>
          <a:endParaRPr lang="bg-BG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C743E0-9D32-4633-8A66-35FC5C0029BE}" type="parTrans" cxnId="{05D82489-2313-43C3-903A-46B592539203}">
      <dgm:prSet/>
      <dgm:spPr/>
      <dgm:t>
        <a:bodyPr/>
        <a:lstStyle/>
        <a:p>
          <a:endParaRPr lang="bg-BG"/>
        </a:p>
      </dgm:t>
    </dgm:pt>
    <dgm:pt modelId="{6A3F8765-D800-4C58-8FC0-18BF0B077199}" type="sibTrans" cxnId="{05D82489-2313-43C3-903A-46B592539203}">
      <dgm:prSet/>
      <dgm:spPr/>
      <dgm:t>
        <a:bodyPr/>
        <a:lstStyle/>
        <a:p>
          <a:endParaRPr lang="bg-BG"/>
        </a:p>
      </dgm:t>
    </dgm:pt>
    <dgm:pt modelId="{E6822D95-5F74-407D-A980-41CCFDB1A65D}">
      <dgm:prSet phldrT="[Текст]" custT="1"/>
      <dgm:spPr/>
      <dgm:t>
        <a:bodyPr/>
        <a:lstStyle/>
        <a:p>
          <a:r>
            <a:rPr lang="bg-BG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Надежден източник на информация за постиженията, за силните страни и дефицитите в познавателното и социално развитие на учениците</a:t>
          </a:r>
          <a:r>
            <a:rPr lang="en-U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bg-BG" sz="13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4DC51E-3370-44AD-B4F7-6A925E77DE3E}" type="parTrans" cxnId="{3A55EA6A-C1B2-43E9-811B-ABD5C42CD3F0}">
      <dgm:prSet/>
      <dgm:spPr/>
      <dgm:t>
        <a:bodyPr/>
        <a:lstStyle/>
        <a:p>
          <a:endParaRPr lang="bg-BG"/>
        </a:p>
      </dgm:t>
    </dgm:pt>
    <dgm:pt modelId="{ABF5FB4F-FFB2-4A87-A5B4-9BFCAF3FD0D8}" type="sibTrans" cxnId="{3A55EA6A-C1B2-43E9-811B-ABD5C42CD3F0}">
      <dgm:prSet/>
      <dgm:spPr/>
      <dgm:t>
        <a:bodyPr/>
        <a:lstStyle/>
        <a:p>
          <a:endParaRPr lang="bg-BG"/>
        </a:p>
      </dgm:t>
    </dgm:pt>
    <dgm:pt modelId="{250FF464-6D8E-43B4-A4F0-7AC546C387E0}">
      <dgm:prSet phldrT="[Текст]" custT="1"/>
      <dgm:spPr>
        <a:ln>
          <a:solidFill>
            <a:srgbClr val="A9AEC0"/>
          </a:solidFill>
        </a:ln>
      </dgm:spPr>
      <dgm:t>
        <a:bodyPr/>
        <a:lstStyle/>
        <a:p>
          <a:r>
            <a:rPr lang="bg-BG" sz="2600" dirty="0" smtClean="0">
              <a:latin typeface="Calibri" panose="020F0502020204030204" pitchFamily="34" charset="0"/>
              <a:cs typeface="Calibri" panose="020F0502020204030204" pitchFamily="34" charset="0"/>
            </a:rPr>
            <a:t>Професионална компетентност</a:t>
          </a:r>
          <a:endParaRPr lang="bg-BG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DD30DD-759B-441A-B9E0-F3578A680BBC}" type="parTrans" cxnId="{B74E0DA2-5905-48D5-93AA-7A8C6237ECEB}">
      <dgm:prSet/>
      <dgm:spPr/>
      <dgm:t>
        <a:bodyPr/>
        <a:lstStyle/>
        <a:p>
          <a:endParaRPr lang="bg-BG"/>
        </a:p>
      </dgm:t>
    </dgm:pt>
    <dgm:pt modelId="{3A21CD8A-77BA-4203-BA19-63CE2AB0E77A}" type="sibTrans" cxnId="{B74E0DA2-5905-48D5-93AA-7A8C6237ECEB}">
      <dgm:prSet/>
      <dgm:spPr/>
      <dgm:t>
        <a:bodyPr/>
        <a:lstStyle/>
        <a:p>
          <a:endParaRPr lang="bg-BG"/>
        </a:p>
      </dgm:t>
    </dgm:pt>
    <dgm:pt modelId="{D4AF1486-7991-4570-8CEF-FE8202924422}">
      <dgm:prSet phldrT="[Текст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Изпълняване правата и задълженията по отношение на организацията, управлението и обезпечаването на процеса на обучение.</a:t>
          </a:r>
          <a:endParaRPr lang="bg-BG" dirty="0"/>
        </a:p>
      </dgm:t>
    </dgm:pt>
    <dgm:pt modelId="{2555857D-79C5-4B30-BF29-A801926E1312}" type="parTrans" cxnId="{A0CD3124-CE7B-4DBD-A7E5-CE5CF343910B}">
      <dgm:prSet/>
      <dgm:spPr/>
      <dgm:t>
        <a:bodyPr/>
        <a:lstStyle/>
        <a:p>
          <a:endParaRPr lang="bg-BG"/>
        </a:p>
      </dgm:t>
    </dgm:pt>
    <dgm:pt modelId="{80C560A3-C664-41B4-A144-EEE28279A591}" type="sibTrans" cxnId="{A0CD3124-CE7B-4DBD-A7E5-CE5CF343910B}">
      <dgm:prSet/>
      <dgm:spPr/>
      <dgm:t>
        <a:bodyPr/>
        <a:lstStyle/>
        <a:p>
          <a:endParaRPr lang="bg-BG"/>
        </a:p>
      </dgm:t>
    </dgm:pt>
    <dgm:pt modelId="{6510E209-3C1E-4D30-8330-7BAA3E9787F1}" type="pres">
      <dgm:prSet presAssocID="{9E3A6324-8FF6-427C-A0A6-27763CAFF31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346E000-2D13-48A1-825E-95626008FF4B}" type="pres">
      <dgm:prSet presAssocID="{314A25C0-07D6-419E-B273-6A47C12DC389}" presName="circle1" presStyleLbl="node1" presStyleIdx="0" presStyleCnt="3"/>
      <dgm:spPr>
        <a:solidFill>
          <a:srgbClr val="00B5DD"/>
        </a:solidFill>
      </dgm:spPr>
      <dgm:t>
        <a:bodyPr/>
        <a:lstStyle/>
        <a:p>
          <a:endParaRPr lang="bg-BG"/>
        </a:p>
      </dgm:t>
    </dgm:pt>
    <dgm:pt modelId="{B1945514-4FE0-4447-9BEF-6828A22064C8}" type="pres">
      <dgm:prSet presAssocID="{314A25C0-07D6-419E-B273-6A47C12DC389}" presName="space" presStyleCnt="0"/>
      <dgm:spPr/>
      <dgm:t>
        <a:bodyPr/>
        <a:lstStyle/>
        <a:p>
          <a:endParaRPr lang="bg-BG"/>
        </a:p>
      </dgm:t>
    </dgm:pt>
    <dgm:pt modelId="{24B68EBB-419B-4FEF-BFDD-0D6621F41819}" type="pres">
      <dgm:prSet presAssocID="{314A25C0-07D6-419E-B273-6A47C12DC389}" presName="rect1" presStyleLbl="alignAcc1" presStyleIdx="0" presStyleCnt="3" custLinFactNeighborX="537" custLinFactNeighborY="-2832"/>
      <dgm:spPr/>
      <dgm:t>
        <a:bodyPr/>
        <a:lstStyle/>
        <a:p>
          <a:endParaRPr lang="bg-BG"/>
        </a:p>
      </dgm:t>
    </dgm:pt>
    <dgm:pt modelId="{EF5ECD9D-8AC5-4CE5-A864-91B034D0A7B8}" type="pres">
      <dgm:prSet presAssocID="{00141C2E-5381-40FA-9CF3-C2A0D7AA5286}" presName="vertSpace2" presStyleLbl="node1" presStyleIdx="0" presStyleCnt="3"/>
      <dgm:spPr/>
      <dgm:t>
        <a:bodyPr/>
        <a:lstStyle/>
        <a:p>
          <a:endParaRPr lang="bg-BG"/>
        </a:p>
      </dgm:t>
    </dgm:pt>
    <dgm:pt modelId="{1C774E50-E9CF-4337-94DD-D761A6A9E422}" type="pres">
      <dgm:prSet presAssocID="{00141C2E-5381-40FA-9CF3-C2A0D7AA5286}" presName="circle2" presStyleLbl="node1" presStyleIdx="1" presStyleCnt="3" custLinFactNeighborY="596"/>
      <dgm:spPr>
        <a:solidFill>
          <a:schemeClr val="accent2"/>
        </a:solidFill>
      </dgm:spPr>
      <dgm:t>
        <a:bodyPr/>
        <a:lstStyle/>
        <a:p>
          <a:endParaRPr lang="bg-BG"/>
        </a:p>
      </dgm:t>
    </dgm:pt>
    <dgm:pt modelId="{AFFD7AD9-E5A1-4E57-8229-36FC72FBE701}" type="pres">
      <dgm:prSet presAssocID="{00141C2E-5381-40FA-9CF3-C2A0D7AA5286}" presName="rect2" presStyleLbl="alignAcc1" presStyleIdx="1" presStyleCnt="3"/>
      <dgm:spPr/>
      <dgm:t>
        <a:bodyPr/>
        <a:lstStyle/>
        <a:p>
          <a:endParaRPr lang="bg-BG"/>
        </a:p>
      </dgm:t>
    </dgm:pt>
    <dgm:pt modelId="{0ADDBD22-ED03-43CC-A40B-4130723877D5}" type="pres">
      <dgm:prSet presAssocID="{250FF464-6D8E-43B4-A4F0-7AC546C387E0}" presName="vertSpace3" presStyleLbl="node1" presStyleIdx="1" presStyleCnt="3"/>
      <dgm:spPr/>
      <dgm:t>
        <a:bodyPr/>
        <a:lstStyle/>
        <a:p>
          <a:endParaRPr lang="bg-BG"/>
        </a:p>
      </dgm:t>
    </dgm:pt>
    <dgm:pt modelId="{9988A593-1120-43B8-B44C-005720DA8572}" type="pres">
      <dgm:prSet presAssocID="{250FF464-6D8E-43B4-A4F0-7AC546C387E0}" presName="circle3" presStyleLbl="node1" presStyleIdx="2" presStyleCnt="3"/>
      <dgm:spPr>
        <a:solidFill>
          <a:srgbClr val="A9AEC0"/>
        </a:solidFill>
      </dgm:spPr>
      <dgm:t>
        <a:bodyPr/>
        <a:lstStyle/>
        <a:p>
          <a:endParaRPr lang="bg-BG"/>
        </a:p>
      </dgm:t>
    </dgm:pt>
    <dgm:pt modelId="{9BD5422B-580B-407D-944D-38F390CD6BDA}" type="pres">
      <dgm:prSet presAssocID="{250FF464-6D8E-43B4-A4F0-7AC546C387E0}" presName="rect3" presStyleLbl="alignAcc1" presStyleIdx="2" presStyleCnt="3"/>
      <dgm:spPr/>
      <dgm:t>
        <a:bodyPr/>
        <a:lstStyle/>
        <a:p>
          <a:endParaRPr lang="bg-BG"/>
        </a:p>
      </dgm:t>
    </dgm:pt>
    <dgm:pt modelId="{0253FE58-7FB4-4D16-9143-D6BD11DEEC2D}" type="pres">
      <dgm:prSet presAssocID="{314A25C0-07D6-419E-B273-6A47C12DC38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B7549EC-AC75-4C85-8116-BB8BA68833A0}" type="pres">
      <dgm:prSet presAssocID="{314A25C0-07D6-419E-B273-6A47C12DC38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CDEB61D-998C-4681-ACE1-621076A9B7B8}" type="pres">
      <dgm:prSet presAssocID="{00141C2E-5381-40FA-9CF3-C2A0D7AA528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6C8D5F6-2130-49C1-BD0A-944D0DB2334F}" type="pres">
      <dgm:prSet presAssocID="{00141C2E-5381-40FA-9CF3-C2A0D7AA528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8035806-B2D0-49D5-914F-EF8511F24302}" type="pres">
      <dgm:prSet presAssocID="{250FF464-6D8E-43B4-A4F0-7AC546C387E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C9D2BED-B622-48B8-9BAC-804F87143DF9}" type="pres">
      <dgm:prSet presAssocID="{250FF464-6D8E-43B4-A4F0-7AC546C387E0}" presName="rect3ChTx" presStyleLbl="alignAcc1" presStyleIdx="2" presStyleCnt="3" custScaleX="100000" custScaleY="11373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E36273D-B1B6-4BB5-906E-3ADDF33B1582}" type="presOf" srcId="{250FF464-6D8E-43B4-A4F0-7AC546C387E0}" destId="{9BD5422B-580B-407D-944D-38F390CD6BDA}" srcOrd="0" destOrd="0" presId="urn:microsoft.com/office/officeart/2005/8/layout/target3"/>
    <dgm:cxn modelId="{E6751CEB-5FEE-4B0D-8AFD-84C3B996C6FF}" type="presOf" srcId="{250FF464-6D8E-43B4-A4F0-7AC546C387E0}" destId="{D8035806-B2D0-49D5-914F-EF8511F24302}" srcOrd="1" destOrd="0" presId="urn:microsoft.com/office/officeart/2005/8/layout/target3"/>
    <dgm:cxn modelId="{21AEC844-EB3F-4329-B66E-D31E6E9940FA}" type="presOf" srcId="{9E3A6324-8FF6-427C-A0A6-27763CAFF314}" destId="{6510E209-3C1E-4D30-8330-7BAA3E9787F1}" srcOrd="0" destOrd="0" presId="urn:microsoft.com/office/officeart/2005/8/layout/target3"/>
    <dgm:cxn modelId="{9011FB0A-8979-4B89-AF97-DACEC5684BFE}" type="presOf" srcId="{D4AF1486-7991-4570-8CEF-FE8202924422}" destId="{7C9D2BED-B622-48B8-9BAC-804F87143DF9}" srcOrd="0" destOrd="0" presId="urn:microsoft.com/office/officeart/2005/8/layout/target3"/>
    <dgm:cxn modelId="{ABD91ADF-41A9-4E43-B3E1-EB585796E9CF}" type="presOf" srcId="{314A25C0-07D6-419E-B273-6A47C12DC389}" destId="{24B68EBB-419B-4FEF-BFDD-0D6621F41819}" srcOrd="0" destOrd="0" presId="urn:microsoft.com/office/officeart/2005/8/layout/target3"/>
    <dgm:cxn modelId="{B74E0DA2-5905-48D5-93AA-7A8C6237ECEB}" srcId="{9E3A6324-8FF6-427C-A0A6-27763CAFF314}" destId="{250FF464-6D8E-43B4-A4F0-7AC546C387E0}" srcOrd="2" destOrd="0" parTransId="{50DD30DD-759B-441A-B9E0-F3578A680BBC}" sibTransId="{3A21CD8A-77BA-4203-BA19-63CE2AB0E77A}"/>
    <dgm:cxn modelId="{E48CD6FF-2D9C-4D7A-BC99-15156CBE7BEB}" srcId="{9E3A6324-8FF6-427C-A0A6-27763CAFF314}" destId="{314A25C0-07D6-419E-B273-6A47C12DC389}" srcOrd="0" destOrd="0" parTransId="{5DE3B296-5BBE-464F-8A02-2EDD2C2BDE1B}" sibTransId="{38ABCD09-A56D-4F12-A5D8-B4C19D209936}"/>
    <dgm:cxn modelId="{3169ED00-1A35-4FDE-929F-81DD82893B36}" type="presOf" srcId="{314A25C0-07D6-419E-B273-6A47C12DC389}" destId="{0253FE58-7FB4-4D16-9143-D6BD11DEEC2D}" srcOrd="1" destOrd="0" presId="urn:microsoft.com/office/officeart/2005/8/layout/target3"/>
    <dgm:cxn modelId="{0E1FF21A-22CC-4BD8-BA3D-55B6A8EC24B4}" type="presOf" srcId="{00141C2E-5381-40FA-9CF3-C2A0D7AA5286}" destId="{AFFD7AD9-E5A1-4E57-8229-36FC72FBE701}" srcOrd="0" destOrd="0" presId="urn:microsoft.com/office/officeart/2005/8/layout/target3"/>
    <dgm:cxn modelId="{05D82489-2313-43C3-903A-46B592539203}" srcId="{9E3A6324-8FF6-427C-A0A6-27763CAFF314}" destId="{00141C2E-5381-40FA-9CF3-C2A0D7AA5286}" srcOrd="1" destOrd="0" parTransId="{22C743E0-9D32-4633-8A66-35FC5C0029BE}" sibTransId="{6A3F8765-D800-4C58-8FC0-18BF0B077199}"/>
    <dgm:cxn modelId="{3A55EA6A-C1B2-43E9-811B-ABD5C42CD3F0}" srcId="{00141C2E-5381-40FA-9CF3-C2A0D7AA5286}" destId="{E6822D95-5F74-407D-A980-41CCFDB1A65D}" srcOrd="0" destOrd="0" parTransId="{044DC51E-3370-44AD-B4F7-6A925E77DE3E}" sibTransId="{ABF5FB4F-FFB2-4A87-A5B4-9BFCAF3FD0D8}"/>
    <dgm:cxn modelId="{7E661546-1FEC-4C74-B5DF-59A6978F7D99}" type="presOf" srcId="{E6822D95-5F74-407D-A980-41CCFDB1A65D}" destId="{16C8D5F6-2130-49C1-BD0A-944D0DB2334F}" srcOrd="0" destOrd="0" presId="urn:microsoft.com/office/officeart/2005/8/layout/target3"/>
    <dgm:cxn modelId="{E9E95465-1C90-4138-96CB-8722ADFD952A}" srcId="{314A25C0-07D6-419E-B273-6A47C12DC389}" destId="{5F3B222D-70AC-49E1-9293-474F65BF21D6}" srcOrd="0" destOrd="0" parTransId="{E2DC9884-B45C-4E8F-8E7F-9510E6608AE5}" sibTransId="{04998E2E-F8CF-4994-B0DB-01A34D1A7782}"/>
    <dgm:cxn modelId="{DF4FE7F5-B189-42DF-8F5E-2C8ADC82D082}" type="presOf" srcId="{00141C2E-5381-40FA-9CF3-C2A0D7AA5286}" destId="{ACDEB61D-998C-4681-ACE1-621076A9B7B8}" srcOrd="1" destOrd="0" presId="urn:microsoft.com/office/officeart/2005/8/layout/target3"/>
    <dgm:cxn modelId="{A0CD3124-CE7B-4DBD-A7E5-CE5CF343910B}" srcId="{250FF464-6D8E-43B4-A4F0-7AC546C387E0}" destId="{D4AF1486-7991-4570-8CEF-FE8202924422}" srcOrd="0" destOrd="0" parTransId="{2555857D-79C5-4B30-BF29-A801926E1312}" sibTransId="{80C560A3-C664-41B4-A144-EEE28279A591}"/>
    <dgm:cxn modelId="{953E9D0A-FD08-450E-86F4-D71EB1441CA8}" type="presOf" srcId="{5F3B222D-70AC-49E1-9293-474F65BF21D6}" destId="{3B7549EC-AC75-4C85-8116-BB8BA68833A0}" srcOrd="0" destOrd="0" presId="urn:microsoft.com/office/officeart/2005/8/layout/target3"/>
    <dgm:cxn modelId="{5DF504C1-A387-45AF-ACDE-3EDD47AB80D5}" type="presParOf" srcId="{6510E209-3C1E-4D30-8330-7BAA3E9787F1}" destId="{8346E000-2D13-48A1-825E-95626008FF4B}" srcOrd="0" destOrd="0" presId="urn:microsoft.com/office/officeart/2005/8/layout/target3"/>
    <dgm:cxn modelId="{82B9E223-1691-4C5A-B77C-CB3145D48F3D}" type="presParOf" srcId="{6510E209-3C1E-4D30-8330-7BAA3E9787F1}" destId="{B1945514-4FE0-4447-9BEF-6828A22064C8}" srcOrd="1" destOrd="0" presId="urn:microsoft.com/office/officeart/2005/8/layout/target3"/>
    <dgm:cxn modelId="{CEF9E6D7-4E13-4022-BC9D-564B181B64C7}" type="presParOf" srcId="{6510E209-3C1E-4D30-8330-7BAA3E9787F1}" destId="{24B68EBB-419B-4FEF-BFDD-0D6621F41819}" srcOrd="2" destOrd="0" presId="urn:microsoft.com/office/officeart/2005/8/layout/target3"/>
    <dgm:cxn modelId="{B075EA1E-61E2-4428-B44A-90713D916BD4}" type="presParOf" srcId="{6510E209-3C1E-4D30-8330-7BAA3E9787F1}" destId="{EF5ECD9D-8AC5-4CE5-A864-91B034D0A7B8}" srcOrd="3" destOrd="0" presId="urn:microsoft.com/office/officeart/2005/8/layout/target3"/>
    <dgm:cxn modelId="{1848D0D1-670A-40D3-88C0-75C8EA920834}" type="presParOf" srcId="{6510E209-3C1E-4D30-8330-7BAA3E9787F1}" destId="{1C774E50-E9CF-4337-94DD-D761A6A9E422}" srcOrd="4" destOrd="0" presId="urn:microsoft.com/office/officeart/2005/8/layout/target3"/>
    <dgm:cxn modelId="{ED02E071-5AA5-4355-A493-93C481C26B38}" type="presParOf" srcId="{6510E209-3C1E-4D30-8330-7BAA3E9787F1}" destId="{AFFD7AD9-E5A1-4E57-8229-36FC72FBE701}" srcOrd="5" destOrd="0" presId="urn:microsoft.com/office/officeart/2005/8/layout/target3"/>
    <dgm:cxn modelId="{2BF89C06-B2C7-4DDC-97FE-B1295FEBE732}" type="presParOf" srcId="{6510E209-3C1E-4D30-8330-7BAA3E9787F1}" destId="{0ADDBD22-ED03-43CC-A40B-4130723877D5}" srcOrd="6" destOrd="0" presId="urn:microsoft.com/office/officeart/2005/8/layout/target3"/>
    <dgm:cxn modelId="{1361F618-068F-4056-80BA-C2B448BE22FD}" type="presParOf" srcId="{6510E209-3C1E-4D30-8330-7BAA3E9787F1}" destId="{9988A593-1120-43B8-B44C-005720DA8572}" srcOrd="7" destOrd="0" presId="urn:microsoft.com/office/officeart/2005/8/layout/target3"/>
    <dgm:cxn modelId="{E4993A31-4340-4CC2-AA3F-1D281C943255}" type="presParOf" srcId="{6510E209-3C1E-4D30-8330-7BAA3E9787F1}" destId="{9BD5422B-580B-407D-944D-38F390CD6BDA}" srcOrd="8" destOrd="0" presId="urn:microsoft.com/office/officeart/2005/8/layout/target3"/>
    <dgm:cxn modelId="{2EDB80D1-BC56-4F93-86CA-E5C376B8DEB9}" type="presParOf" srcId="{6510E209-3C1E-4D30-8330-7BAA3E9787F1}" destId="{0253FE58-7FB4-4D16-9143-D6BD11DEEC2D}" srcOrd="9" destOrd="0" presId="urn:microsoft.com/office/officeart/2005/8/layout/target3"/>
    <dgm:cxn modelId="{290CA059-AC38-444C-99B6-B8C2943D7A80}" type="presParOf" srcId="{6510E209-3C1E-4D30-8330-7BAA3E9787F1}" destId="{3B7549EC-AC75-4C85-8116-BB8BA68833A0}" srcOrd="10" destOrd="0" presId="urn:microsoft.com/office/officeart/2005/8/layout/target3"/>
    <dgm:cxn modelId="{665943BA-34F4-4CDA-93BC-07ED33982059}" type="presParOf" srcId="{6510E209-3C1E-4D30-8330-7BAA3E9787F1}" destId="{ACDEB61D-998C-4681-ACE1-621076A9B7B8}" srcOrd="11" destOrd="0" presId="urn:microsoft.com/office/officeart/2005/8/layout/target3"/>
    <dgm:cxn modelId="{67BF027D-D148-44D4-ADA2-D595D56C6D80}" type="presParOf" srcId="{6510E209-3C1E-4D30-8330-7BAA3E9787F1}" destId="{16C8D5F6-2130-49C1-BD0A-944D0DB2334F}" srcOrd="12" destOrd="0" presId="urn:microsoft.com/office/officeart/2005/8/layout/target3"/>
    <dgm:cxn modelId="{C28C6FF5-9519-42A3-AC42-41BD2B1C9496}" type="presParOf" srcId="{6510E209-3C1E-4D30-8330-7BAA3E9787F1}" destId="{D8035806-B2D0-49D5-914F-EF8511F24302}" srcOrd="13" destOrd="0" presId="urn:microsoft.com/office/officeart/2005/8/layout/target3"/>
    <dgm:cxn modelId="{6BC0BD91-7C81-4B4A-8423-1D6B403FE397}" type="presParOf" srcId="{6510E209-3C1E-4D30-8330-7BAA3E9787F1}" destId="{7C9D2BED-B622-48B8-9BAC-804F87143DF9}" srcOrd="14" destOrd="0" presId="urn:microsoft.com/office/officeart/2005/8/layout/target3"/>
  </dgm:cxnLst>
  <dgm:bg/>
  <dgm:whole>
    <a:ln>
      <a:solidFill>
        <a:srgbClr val="00B5DD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703845-633A-45D7-9F2F-471335D9A90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BDB79C5-5CB1-4439-82DE-0010FE50F5DD}">
      <dgm:prSet phldrT="[Текст]" custT="1"/>
      <dgm:spPr/>
      <dgm:t>
        <a:bodyPr/>
        <a:lstStyle/>
        <a:p>
          <a:endParaRPr lang="bg-BG" sz="20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bg-BG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Качествени</a:t>
          </a:r>
        </a:p>
        <a:p>
          <a:endParaRPr lang="bg-BG" sz="20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bg-BG" sz="20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bg-BG" sz="20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bg-BG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Количествени</a:t>
          </a:r>
          <a:endParaRPr lang="bg-BG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3655A8-4B7E-4E1F-A4A9-B95CA7A916A2}" type="parTrans" cxnId="{F7C79E01-1CAD-4A33-966C-A936A2005949}">
      <dgm:prSet/>
      <dgm:spPr/>
      <dgm:t>
        <a:bodyPr/>
        <a:lstStyle/>
        <a:p>
          <a:endParaRPr lang="bg-BG"/>
        </a:p>
      </dgm:t>
    </dgm:pt>
    <dgm:pt modelId="{DCDEAEB0-9A69-4780-8C9B-90B825381F00}" type="sibTrans" cxnId="{F7C79E01-1CAD-4A33-966C-A936A2005949}">
      <dgm:prSet/>
      <dgm:spPr/>
      <dgm:t>
        <a:bodyPr/>
        <a:lstStyle/>
        <a:p>
          <a:endParaRPr lang="bg-BG"/>
        </a:p>
      </dgm:t>
    </dgm:pt>
    <dgm:pt modelId="{1C46B28B-A4B1-4386-90CB-5669827CE21B}">
      <dgm:prSet phldrT="[Текст]" custT="1"/>
      <dgm:spPr/>
      <dgm:t>
        <a:bodyPr/>
        <a:lstStyle/>
        <a:p>
          <a:pPr lvl="0" defTabSz="8890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Дълбочинни интервюта с учители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Фокус групи с родители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500"/>
            </a:spcAft>
            <a:buClrTx/>
            <a:buSzTx/>
            <a:buFontTx/>
            <a:buNone/>
            <a:tabLst/>
            <a:defRPr/>
          </a:pPr>
          <a:r>
            <a:rPr lang="bg-BG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Анализ на добри практики</a:t>
          </a:r>
          <a:r>
            <a:rPr lang="en-U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g-BG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case study)</a:t>
          </a:r>
          <a:endParaRPr lang="bg-BG" sz="2000" dirty="0" smtClean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за развитие на довери</a:t>
          </a:r>
          <a:r>
            <a:rPr lang="en-U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bg-BG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то между учители и родители</a:t>
          </a:r>
          <a:endParaRPr lang="bg-BG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64F95-6957-4B5E-9636-599A19DDFC0E}" type="parTrans" cxnId="{B12D8165-60BF-4EC1-9B0E-9E6FEC5B406D}">
      <dgm:prSet/>
      <dgm:spPr/>
      <dgm:t>
        <a:bodyPr/>
        <a:lstStyle/>
        <a:p>
          <a:endParaRPr lang="bg-BG"/>
        </a:p>
      </dgm:t>
    </dgm:pt>
    <dgm:pt modelId="{7BBF3ECB-4162-453A-86E9-B108DB19DDF2}" type="sibTrans" cxnId="{B12D8165-60BF-4EC1-9B0E-9E6FEC5B406D}">
      <dgm:prSet/>
      <dgm:spPr/>
      <dgm:t>
        <a:bodyPr/>
        <a:lstStyle/>
        <a:p>
          <a:endParaRPr lang="bg-BG"/>
        </a:p>
      </dgm:t>
    </dgm:pt>
    <dgm:pt modelId="{685E2592-4EDB-4D82-9A3D-F188E3557A1B}">
      <dgm:prSet phldrT="[Текст]" custT="1"/>
      <dgm:spPr/>
      <dgm:t>
        <a:bodyPr/>
        <a:lstStyle/>
        <a:p>
          <a:pPr>
            <a:spcAft>
              <a:spcPts val="500"/>
            </a:spcAft>
          </a:pPr>
          <a:r>
            <a:rPr lang="en-U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bg-BG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нкети</a:t>
          </a:r>
        </a:p>
        <a:p>
          <a:pPr>
            <a:spcAft>
              <a:spcPts val="500"/>
            </a:spcAft>
          </a:pPr>
          <a:r>
            <a:rPr lang="bg-BG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Оценъчни скали</a:t>
          </a:r>
        </a:p>
        <a:p>
          <a:pPr>
            <a:spcAft>
              <a:spcPts val="500"/>
            </a:spcAft>
          </a:pPr>
          <a:endParaRPr lang="bg-BG" sz="2300" dirty="0"/>
        </a:p>
      </dgm:t>
    </dgm:pt>
    <dgm:pt modelId="{3DC1CF0C-E26E-446B-B4FD-E0F0D9927628}" type="parTrans" cxnId="{32DDB98A-8E19-4242-957E-D3996C8FEC02}">
      <dgm:prSet/>
      <dgm:spPr/>
      <dgm:t>
        <a:bodyPr/>
        <a:lstStyle/>
        <a:p>
          <a:endParaRPr lang="bg-BG"/>
        </a:p>
      </dgm:t>
    </dgm:pt>
    <dgm:pt modelId="{793891FC-21D6-4D79-AD91-41E2B49D3B9E}" type="sibTrans" cxnId="{32DDB98A-8E19-4242-957E-D3996C8FEC02}">
      <dgm:prSet/>
      <dgm:spPr/>
      <dgm:t>
        <a:bodyPr/>
        <a:lstStyle/>
        <a:p>
          <a:endParaRPr lang="bg-BG"/>
        </a:p>
      </dgm:t>
    </dgm:pt>
    <dgm:pt modelId="{CFD71103-0168-4C37-ADB1-FBB108CB2B46}" type="pres">
      <dgm:prSet presAssocID="{83703845-633A-45D7-9F2F-471335D9A9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40E21B16-9887-4414-A945-0EA840FA0F8C}" type="pres">
      <dgm:prSet presAssocID="{FBDB79C5-5CB1-4439-82DE-0010FE50F5DD}" presName="thickLine" presStyleLbl="alignNode1" presStyleIdx="0" presStyleCnt="1"/>
      <dgm:spPr/>
    </dgm:pt>
    <dgm:pt modelId="{98ABC63F-5CF3-439E-9C4C-A953919479FA}" type="pres">
      <dgm:prSet presAssocID="{FBDB79C5-5CB1-4439-82DE-0010FE50F5DD}" presName="horz1" presStyleCnt="0"/>
      <dgm:spPr/>
    </dgm:pt>
    <dgm:pt modelId="{050A42D7-F3EE-4E62-8193-D51B49796340}" type="pres">
      <dgm:prSet presAssocID="{FBDB79C5-5CB1-4439-82DE-0010FE50F5DD}" presName="tx1" presStyleLbl="revTx" presStyleIdx="0" presStyleCnt="3" custScaleX="108415" custScaleY="98720"/>
      <dgm:spPr/>
      <dgm:t>
        <a:bodyPr/>
        <a:lstStyle/>
        <a:p>
          <a:endParaRPr lang="bg-BG"/>
        </a:p>
      </dgm:t>
    </dgm:pt>
    <dgm:pt modelId="{5A3802F2-6F43-47CA-8789-B3B1344BD637}" type="pres">
      <dgm:prSet presAssocID="{FBDB79C5-5CB1-4439-82DE-0010FE50F5DD}" presName="vert1" presStyleCnt="0"/>
      <dgm:spPr/>
    </dgm:pt>
    <dgm:pt modelId="{7DE2EB49-9148-4C23-8FFF-E8895F3DD985}" type="pres">
      <dgm:prSet presAssocID="{1C46B28B-A4B1-4386-90CB-5669827CE21B}" presName="vertSpace2a" presStyleCnt="0"/>
      <dgm:spPr/>
    </dgm:pt>
    <dgm:pt modelId="{AE3BC804-E86A-417F-893A-321884CE58BF}" type="pres">
      <dgm:prSet presAssocID="{1C46B28B-A4B1-4386-90CB-5669827CE21B}" presName="horz2" presStyleCnt="0"/>
      <dgm:spPr/>
    </dgm:pt>
    <dgm:pt modelId="{F38A4977-C843-4A9C-B7FE-EAD27053F7E7}" type="pres">
      <dgm:prSet presAssocID="{1C46B28B-A4B1-4386-90CB-5669827CE21B}" presName="horzSpace2" presStyleCnt="0"/>
      <dgm:spPr/>
    </dgm:pt>
    <dgm:pt modelId="{6720609E-BEC0-4B06-88AB-4124D6E6E96A}" type="pres">
      <dgm:prSet presAssocID="{1C46B28B-A4B1-4386-90CB-5669827CE21B}" presName="tx2" presStyleLbl="revTx" presStyleIdx="1" presStyleCnt="3" custLinFactNeighborY="-5143"/>
      <dgm:spPr/>
      <dgm:t>
        <a:bodyPr/>
        <a:lstStyle/>
        <a:p>
          <a:endParaRPr lang="bg-BG"/>
        </a:p>
      </dgm:t>
    </dgm:pt>
    <dgm:pt modelId="{3C92AD4D-FBA5-43E1-A9AF-B0F0D99C3908}" type="pres">
      <dgm:prSet presAssocID="{1C46B28B-A4B1-4386-90CB-5669827CE21B}" presName="vert2" presStyleCnt="0"/>
      <dgm:spPr/>
    </dgm:pt>
    <dgm:pt modelId="{63CAFA76-9666-41D0-9D3D-2A16A8B50B1E}" type="pres">
      <dgm:prSet presAssocID="{1C46B28B-A4B1-4386-90CB-5669827CE21B}" presName="thinLine2b" presStyleLbl="callout" presStyleIdx="0" presStyleCnt="2" custLinFactY="-100000" custLinFactNeighborX="6" custLinFactNeighborY="-159019"/>
      <dgm:spPr/>
    </dgm:pt>
    <dgm:pt modelId="{3BA37EC6-782D-40FF-849A-4EC02F4A9042}" type="pres">
      <dgm:prSet presAssocID="{1C46B28B-A4B1-4386-90CB-5669827CE21B}" presName="vertSpace2b" presStyleCnt="0"/>
      <dgm:spPr/>
    </dgm:pt>
    <dgm:pt modelId="{18B76B19-805D-494C-955B-53FFBD10D2E8}" type="pres">
      <dgm:prSet presAssocID="{685E2592-4EDB-4D82-9A3D-F188E3557A1B}" presName="horz2" presStyleCnt="0"/>
      <dgm:spPr/>
    </dgm:pt>
    <dgm:pt modelId="{EB0A1671-2A91-46E5-A094-491CE4D6F2B6}" type="pres">
      <dgm:prSet presAssocID="{685E2592-4EDB-4D82-9A3D-F188E3557A1B}" presName="horzSpace2" presStyleCnt="0"/>
      <dgm:spPr/>
    </dgm:pt>
    <dgm:pt modelId="{CC284119-5556-4F45-9691-BB74CCD75509}" type="pres">
      <dgm:prSet presAssocID="{685E2592-4EDB-4D82-9A3D-F188E3557A1B}" presName="tx2" presStyleLbl="revTx" presStyleIdx="2" presStyleCnt="3" custScaleX="97718" custScaleY="62501" custLinFactNeighborX="0" custLinFactNeighborY="-5871"/>
      <dgm:spPr/>
      <dgm:t>
        <a:bodyPr/>
        <a:lstStyle/>
        <a:p>
          <a:endParaRPr lang="bg-BG"/>
        </a:p>
      </dgm:t>
    </dgm:pt>
    <dgm:pt modelId="{6535A747-C512-4933-9079-28F510C8EEAF}" type="pres">
      <dgm:prSet presAssocID="{685E2592-4EDB-4D82-9A3D-F188E3557A1B}" presName="vert2" presStyleCnt="0"/>
      <dgm:spPr/>
    </dgm:pt>
    <dgm:pt modelId="{0E92AC26-780C-485B-847C-DFF66BE73169}" type="pres">
      <dgm:prSet presAssocID="{685E2592-4EDB-4D82-9A3D-F188E3557A1B}" presName="thinLine2b" presStyleLbl="callout" presStyleIdx="1" presStyleCnt="2" custLinFactY="200000" custLinFactNeighborX="612" custLinFactNeighborY="287270"/>
      <dgm:spPr/>
    </dgm:pt>
    <dgm:pt modelId="{90A25271-2797-49AD-957E-4D0DC31A6710}" type="pres">
      <dgm:prSet presAssocID="{685E2592-4EDB-4D82-9A3D-F188E3557A1B}" presName="vertSpace2b" presStyleCnt="0"/>
      <dgm:spPr/>
    </dgm:pt>
  </dgm:ptLst>
  <dgm:cxnLst>
    <dgm:cxn modelId="{C27C689A-53B5-475E-BB50-248AF1E1C0A2}" type="presOf" srcId="{685E2592-4EDB-4D82-9A3D-F188E3557A1B}" destId="{CC284119-5556-4F45-9691-BB74CCD75509}" srcOrd="0" destOrd="0" presId="urn:microsoft.com/office/officeart/2008/layout/LinedList"/>
    <dgm:cxn modelId="{F7C79E01-1CAD-4A33-966C-A936A2005949}" srcId="{83703845-633A-45D7-9F2F-471335D9A903}" destId="{FBDB79C5-5CB1-4439-82DE-0010FE50F5DD}" srcOrd="0" destOrd="0" parTransId="{003655A8-4B7E-4E1F-A4A9-B95CA7A916A2}" sibTransId="{DCDEAEB0-9A69-4780-8C9B-90B825381F00}"/>
    <dgm:cxn modelId="{12653B54-BA9D-47A6-9B9A-A5ED80868578}" type="presOf" srcId="{FBDB79C5-5CB1-4439-82DE-0010FE50F5DD}" destId="{050A42D7-F3EE-4E62-8193-D51B49796340}" srcOrd="0" destOrd="0" presId="urn:microsoft.com/office/officeart/2008/layout/LinedList"/>
    <dgm:cxn modelId="{B12D8165-60BF-4EC1-9B0E-9E6FEC5B406D}" srcId="{FBDB79C5-5CB1-4439-82DE-0010FE50F5DD}" destId="{1C46B28B-A4B1-4386-90CB-5669827CE21B}" srcOrd="0" destOrd="0" parTransId="{60A64F95-6957-4B5E-9636-599A19DDFC0E}" sibTransId="{7BBF3ECB-4162-453A-86E9-B108DB19DDF2}"/>
    <dgm:cxn modelId="{75BAC5E8-AD93-43EB-BE72-E9B52EF737FE}" type="presOf" srcId="{83703845-633A-45D7-9F2F-471335D9A903}" destId="{CFD71103-0168-4C37-ADB1-FBB108CB2B46}" srcOrd="0" destOrd="0" presId="urn:microsoft.com/office/officeart/2008/layout/LinedList"/>
    <dgm:cxn modelId="{020EA1E6-DCFD-4A8F-B266-44C82631B5CD}" type="presOf" srcId="{1C46B28B-A4B1-4386-90CB-5669827CE21B}" destId="{6720609E-BEC0-4B06-88AB-4124D6E6E96A}" srcOrd="0" destOrd="0" presId="urn:microsoft.com/office/officeart/2008/layout/LinedList"/>
    <dgm:cxn modelId="{32DDB98A-8E19-4242-957E-D3996C8FEC02}" srcId="{FBDB79C5-5CB1-4439-82DE-0010FE50F5DD}" destId="{685E2592-4EDB-4D82-9A3D-F188E3557A1B}" srcOrd="1" destOrd="0" parTransId="{3DC1CF0C-E26E-446B-B4FD-E0F0D9927628}" sibTransId="{793891FC-21D6-4D79-AD91-41E2B49D3B9E}"/>
    <dgm:cxn modelId="{59974C1C-66D2-4F25-BA1C-15BE8AB9F4EA}" type="presParOf" srcId="{CFD71103-0168-4C37-ADB1-FBB108CB2B46}" destId="{40E21B16-9887-4414-A945-0EA840FA0F8C}" srcOrd="0" destOrd="0" presId="urn:microsoft.com/office/officeart/2008/layout/LinedList"/>
    <dgm:cxn modelId="{1F53EA4C-FA64-4507-BDE9-937986D875B1}" type="presParOf" srcId="{CFD71103-0168-4C37-ADB1-FBB108CB2B46}" destId="{98ABC63F-5CF3-439E-9C4C-A953919479FA}" srcOrd="1" destOrd="0" presId="urn:microsoft.com/office/officeart/2008/layout/LinedList"/>
    <dgm:cxn modelId="{9CCD7E3F-822B-4F86-9D53-51828321C602}" type="presParOf" srcId="{98ABC63F-5CF3-439E-9C4C-A953919479FA}" destId="{050A42D7-F3EE-4E62-8193-D51B49796340}" srcOrd="0" destOrd="0" presId="urn:microsoft.com/office/officeart/2008/layout/LinedList"/>
    <dgm:cxn modelId="{569CC860-87D4-42E3-9745-E94466B32F1E}" type="presParOf" srcId="{98ABC63F-5CF3-439E-9C4C-A953919479FA}" destId="{5A3802F2-6F43-47CA-8789-B3B1344BD637}" srcOrd="1" destOrd="0" presId="urn:microsoft.com/office/officeart/2008/layout/LinedList"/>
    <dgm:cxn modelId="{05A228E5-0570-4455-8B01-3962CFFCF794}" type="presParOf" srcId="{5A3802F2-6F43-47CA-8789-B3B1344BD637}" destId="{7DE2EB49-9148-4C23-8FFF-E8895F3DD985}" srcOrd="0" destOrd="0" presId="urn:microsoft.com/office/officeart/2008/layout/LinedList"/>
    <dgm:cxn modelId="{189C1D4C-777F-4E5A-AB11-1EA3A37A836F}" type="presParOf" srcId="{5A3802F2-6F43-47CA-8789-B3B1344BD637}" destId="{AE3BC804-E86A-417F-893A-321884CE58BF}" srcOrd="1" destOrd="0" presId="urn:microsoft.com/office/officeart/2008/layout/LinedList"/>
    <dgm:cxn modelId="{DDEC6FA9-28D8-4CB7-90D1-2866EAB913C2}" type="presParOf" srcId="{AE3BC804-E86A-417F-893A-321884CE58BF}" destId="{F38A4977-C843-4A9C-B7FE-EAD27053F7E7}" srcOrd="0" destOrd="0" presId="urn:microsoft.com/office/officeart/2008/layout/LinedList"/>
    <dgm:cxn modelId="{BB223151-3B1C-4E4A-B174-8613AEEC1494}" type="presParOf" srcId="{AE3BC804-E86A-417F-893A-321884CE58BF}" destId="{6720609E-BEC0-4B06-88AB-4124D6E6E96A}" srcOrd="1" destOrd="0" presId="urn:microsoft.com/office/officeart/2008/layout/LinedList"/>
    <dgm:cxn modelId="{7BB8967A-9D7C-4A08-9DF6-F7D2DBF6EC06}" type="presParOf" srcId="{AE3BC804-E86A-417F-893A-321884CE58BF}" destId="{3C92AD4D-FBA5-43E1-A9AF-B0F0D99C3908}" srcOrd="2" destOrd="0" presId="urn:microsoft.com/office/officeart/2008/layout/LinedList"/>
    <dgm:cxn modelId="{E8E7F2B8-A3F0-4FE5-84FD-E0FA3DE70F61}" type="presParOf" srcId="{5A3802F2-6F43-47CA-8789-B3B1344BD637}" destId="{63CAFA76-9666-41D0-9D3D-2A16A8B50B1E}" srcOrd="2" destOrd="0" presId="urn:microsoft.com/office/officeart/2008/layout/LinedList"/>
    <dgm:cxn modelId="{DF7DDDD3-2BC7-4D83-B0C7-5C3AEA0F8D4D}" type="presParOf" srcId="{5A3802F2-6F43-47CA-8789-B3B1344BD637}" destId="{3BA37EC6-782D-40FF-849A-4EC02F4A9042}" srcOrd="3" destOrd="0" presId="urn:microsoft.com/office/officeart/2008/layout/LinedList"/>
    <dgm:cxn modelId="{1A82948A-E00A-41BC-B6C4-FBCE47DBA088}" type="presParOf" srcId="{5A3802F2-6F43-47CA-8789-B3B1344BD637}" destId="{18B76B19-805D-494C-955B-53FFBD10D2E8}" srcOrd="4" destOrd="0" presId="urn:microsoft.com/office/officeart/2008/layout/LinedList"/>
    <dgm:cxn modelId="{E578CEA3-2251-49A7-90E6-6D151C4EF3A7}" type="presParOf" srcId="{18B76B19-805D-494C-955B-53FFBD10D2E8}" destId="{EB0A1671-2A91-46E5-A094-491CE4D6F2B6}" srcOrd="0" destOrd="0" presId="urn:microsoft.com/office/officeart/2008/layout/LinedList"/>
    <dgm:cxn modelId="{0EBE342A-9BD4-48FF-8EAB-9BFF0F99D30C}" type="presParOf" srcId="{18B76B19-805D-494C-955B-53FFBD10D2E8}" destId="{CC284119-5556-4F45-9691-BB74CCD75509}" srcOrd="1" destOrd="0" presId="urn:microsoft.com/office/officeart/2008/layout/LinedList"/>
    <dgm:cxn modelId="{B843E3C9-BC95-4D49-83EE-AD1EA7627A01}" type="presParOf" srcId="{18B76B19-805D-494C-955B-53FFBD10D2E8}" destId="{6535A747-C512-4933-9079-28F510C8EEAF}" srcOrd="2" destOrd="0" presId="urn:microsoft.com/office/officeart/2008/layout/LinedList"/>
    <dgm:cxn modelId="{C711B439-5C77-4D14-91D8-537B0F701DD2}" type="presParOf" srcId="{5A3802F2-6F43-47CA-8789-B3B1344BD637}" destId="{0E92AC26-780C-485B-847C-DFF66BE73169}" srcOrd="5" destOrd="0" presId="urn:microsoft.com/office/officeart/2008/layout/LinedList"/>
    <dgm:cxn modelId="{B5B8D115-0D42-496B-A28E-228F41EC8474}" type="presParOf" srcId="{5A3802F2-6F43-47CA-8789-B3B1344BD637}" destId="{90A25271-2797-49AD-957E-4D0DC31A671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C065D-74F1-4112-B732-030224C739CE}">
      <dsp:nvSpPr>
        <dsp:cNvPr id="0" name=""/>
        <dsp:cNvSpPr/>
      </dsp:nvSpPr>
      <dsp:spPr>
        <a:xfrm>
          <a:off x="0" y="0"/>
          <a:ext cx="784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E96E2-A405-403C-B5B8-16988D9C7F96}">
      <dsp:nvSpPr>
        <dsp:cNvPr id="0" name=""/>
        <dsp:cNvSpPr/>
      </dsp:nvSpPr>
      <dsp:spPr>
        <a:xfrm>
          <a:off x="0" y="0"/>
          <a:ext cx="1569720" cy="332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kern="1200" dirty="0" smtClean="0">
            <a:solidFill>
              <a:srgbClr val="007BB9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rPr>
            <a:t>В социологията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kern="1200" dirty="0" smtClean="0">
            <a:solidFill>
              <a:srgbClr val="007BB9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rPr>
            <a:t>В психологията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rPr>
            <a:t>В педагогическите изследвания</a:t>
          </a:r>
        </a:p>
      </dsp:txBody>
      <dsp:txXfrm>
        <a:off x="0" y="0"/>
        <a:ext cx="1569720" cy="3329940"/>
      </dsp:txXfrm>
    </dsp:sp>
    <dsp:sp modelId="{C5FC73CF-0F83-451A-A6DE-3780AEB25C40}">
      <dsp:nvSpPr>
        <dsp:cNvPr id="0" name=""/>
        <dsp:cNvSpPr/>
      </dsp:nvSpPr>
      <dsp:spPr>
        <a:xfrm>
          <a:off x="1687449" y="52030"/>
          <a:ext cx="6161151" cy="104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доверието се разглежда като ключов механизъм </a:t>
          </a:r>
          <a:r>
            <a:rPr lang="ru-RU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за осъществяване на успешни взаимодействия, в спойващ елемент при конструирането на общността и обществото като цяло (Мизова, Цветанска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ru-RU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2019).</a:t>
          </a:r>
          <a:endParaRPr lang="bg-BG" sz="1600" kern="1200" dirty="0"/>
        </a:p>
      </dsp:txBody>
      <dsp:txXfrm>
        <a:off x="1687449" y="52030"/>
        <a:ext cx="6161151" cy="1040606"/>
      </dsp:txXfrm>
    </dsp:sp>
    <dsp:sp modelId="{2C91CBBC-8B19-4911-A501-28D7ABFB2A69}">
      <dsp:nvSpPr>
        <dsp:cNvPr id="0" name=""/>
        <dsp:cNvSpPr/>
      </dsp:nvSpPr>
      <dsp:spPr>
        <a:xfrm>
          <a:off x="1569719" y="1092636"/>
          <a:ext cx="627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AA65-7227-4E4A-9DDA-E304E9B4F9BE}">
      <dsp:nvSpPr>
        <dsp:cNvPr id="0" name=""/>
        <dsp:cNvSpPr/>
      </dsp:nvSpPr>
      <dsp:spPr>
        <a:xfrm>
          <a:off x="1687449" y="1144666"/>
          <a:ext cx="6161151" cy="104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доверието се възприема като специфична нагласа към хора или група от хора и към тяхното поведение, че ще действат по определен очакван начин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bg-BG" sz="1600" kern="1200" dirty="0"/>
        </a:p>
      </dsp:txBody>
      <dsp:txXfrm>
        <a:off x="1687449" y="1144666"/>
        <a:ext cx="6161151" cy="1040606"/>
      </dsp:txXfrm>
    </dsp:sp>
    <dsp:sp modelId="{8044C9B8-064D-4E40-A15A-DEC955E8363D}">
      <dsp:nvSpPr>
        <dsp:cNvPr id="0" name=""/>
        <dsp:cNvSpPr/>
      </dsp:nvSpPr>
      <dsp:spPr>
        <a:xfrm>
          <a:off x="1569719" y="2185273"/>
          <a:ext cx="627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45F21-2A10-410A-A4A0-8AC803EF7C38}">
      <dsp:nvSpPr>
        <dsp:cNvPr id="0" name=""/>
        <dsp:cNvSpPr/>
      </dsp:nvSpPr>
      <dsp:spPr>
        <a:xfrm>
          <a:off x="1687449" y="2289333"/>
          <a:ext cx="6161151" cy="104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се дискутират условия, при които биха могли да се реализират позитивни доверителни отношения между педагогическите субекти.</a:t>
          </a:r>
          <a:endParaRPr lang="bg-BG" sz="1600" kern="1200" dirty="0"/>
        </a:p>
      </dsp:txBody>
      <dsp:txXfrm>
        <a:off x="1687449" y="2289333"/>
        <a:ext cx="6161151" cy="1040606"/>
      </dsp:txXfrm>
    </dsp:sp>
    <dsp:sp modelId="{1E479F7C-0386-40D1-8957-74644462491C}">
      <dsp:nvSpPr>
        <dsp:cNvPr id="0" name=""/>
        <dsp:cNvSpPr/>
      </dsp:nvSpPr>
      <dsp:spPr>
        <a:xfrm>
          <a:off x="1569719" y="3277909"/>
          <a:ext cx="627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6E000-2D13-48A1-825E-95626008FF4B}">
      <dsp:nvSpPr>
        <dsp:cNvPr id="0" name=""/>
        <dsp:cNvSpPr/>
      </dsp:nvSpPr>
      <dsp:spPr>
        <a:xfrm>
          <a:off x="0" y="0"/>
          <a:ext cx="3051012" cy="3051012"/>
        </a:xfrm>
        <a:prstGeom prst="pie">
          <a:avLst>
            <a:gd name="adj1" fmla="val 5400000"/>
            <a:gd name="adj2" fmla="val 16200000"/>
          </a:avLst>
        </a:prstGeom>
        <a:solidFill>
          <a:srgbClr val="00B5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68EBB-419B-4FEF-BFDD-0D6621F41819}">
      <dsp:nvSpPr>
        <dsp:cNvPr id="0" name=""/>
        <dsp:cNvSpPr/>
      </dsp:nvSpPr>
      <dsp:spPr>
        <a:xfrm>
          <a:off x="1525506" y="0"/>
          <a:ext cx="5087059" cy="3051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Откровеност и директност</a:t>
          </a:r>
          <a:endParaRPr lang="bg-BG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5506" y="0"/>
        <a:ext cx="2543529" cy="915305"/>
      </dsp:txXfrm>
    </dsp:sp>
    <dsp:sp modelId="{1C774E50-E9CF-4337-94DD-D761A6A9E422}">
      <dsp:nvSpPr>
        <dsp:cNvPr id="0" name=""/>
        <dsp:cNvSpPr/>
      </dsp:nvSpPr>
      <dsp:spPr>
        <a:xfrm>
          <a:off x="533928" y="927125"/>
          <a:ext cx="1983156" cy="1983156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D7AD9-E5A1-4E57-8229-36FC72FBE701}">
      <dsp:nvSpPr>
        <dsp:cNvPr id="0" name=""/>
        <dsp:cNvSpPr/>
      </dsp:nvSpPr>
      <dsp:spPr>
        <a:xfrm>
          <a:off x="1525506" y="915305"/>
          <a:ext cx="5087059" cy="1983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BB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Достоверност и авторитетност</a:t>
          </a:r>
          <a:endParaRPr lang="bg-BG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5506" y="915305"/>
        <a:ext cx="2543529" cy="915302"/>
      </dsp:txXfrm>
    </dsp:sp>
    <dsp:sp modelId="{9988A593-1120-43B8-B44C-005720DA8572}">
      <dsp:nvSpPr>
        <dsp:cNvPr id="0" name=""/>
        <dsp:cNvSpPr/>
      </dsp:nvSpPr>
      <dsp:spPr>
        <a:xfrm>
          <a:off x="1067855" y="1830608"/>
          <a:ext cx="915302" cy="915302"/>
        </a:xfrm>
        <a:prstGeom prst="pie">
          <a:avLst>
            <a:gd name="adj1" fmla="val 5400000"/>
            <a:gd name="adj2" fmla="val 16200000"/>
          </a:avLst>
        </a:prstGeom>
        <a:solidFill>
          <a:srgbClr val="A9AE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5422B-580B-407D-944D-38F390CD6BDA}">
      <dsp:nvSpPr>
        <dsp:cNvPr id="0" name=""/>
        <dsp:cNvSpPr/>
      </dsp:nvSpPr>
      <dsp:spPr>
        <a:xfrm>
          <a:off x="1525506" y="1830608"/>
          <a:ext cx="5087059" cy="9153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9AE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Професионална компетентност</a:t>
          </a:r>
          <a:endParaRPr lang="bg-BG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5506" y="1830608"/>
        <a:ext cx="2543529" cy="915302"/>
      </dsp:txXfrm>
    </dsp:sp>
    <dsp:sp modelId="{3B7549EC-AC75-4C85-8116-BB8BA68833A0}">
      <dsp:nvSpPr>
        <dsp:cNvPr id="0" name=""/>
        <dsp:cNvSpPr/>
      </dsp:nvSpPr>
      <dsp:spPr>
        <a:xfrm>
          <a:off x="4069036" y="0"/>
          <a:ext cx="2543529" cy="9153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Водене на ефективна комуникация базирана на открит диалог, искрено и свободно изразяване на мисли, чувства и идеи</a:t>
          </a:r>
          <a:r>
            <a:rPr lang="en-US" sz="13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bg-BG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9036" y="0"/>
        <a:ext cx="2543529" cy="915305"/>
      </dsp:txXfrm>
    </dsp:sp>
    <dsp:sp modelId="{16C8D5F6-2130-49C1-BD0A-944D0DB2334F}">
      <dsp:nvSpPr>
        <dsp:cNvPr id="0" name=""/>
        <dsp:cNvSpPr/>
      </dsp:nvSpPr>
      <dsp:spPr>
        <a:xfrm>
          <a:off x="4069036" y="915305"/>
          <a:ext cx="2543529" cy="9153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Надежден източник на информация за постиженията, за силните страни и дефицитите в познавателното и социално развитие на учениците</a:t>
          </a:r>
          <a:r>
            <a:rPr lang="en-US" sz="13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bg-BG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9036" y="915305"/>
        <a:ext cx="2543529" cy="915302"/>
      </dsp:txXfrm>
    </dsp:sp>
    <dsp:sp modelId="{7C9D2BED-B622-48B8-9BAC-804F87143DF9}">
      <dsp:nvSpPr>
        <dsp:cNvPr id="0" name=""/>
        <dsp:cNvSpPr/>
      </dsp:nvSpPr>
      <dsp:spPr>
        <a:xfrm>
          <a:off x="4069036" y="1767754"/>
          <a:ext cx="2543529" cy="10410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Изпълняване правата и задълженията по отношение на организацията, управлението и обезпечаването на процеса на обучение.</a:t>
          </a:r>
          <a:endParaRPr lang="bg-BG" sz="1300" kern="1200" dirty="0"/>
        </a:p>
      </dsp:txBody>
      <dsp:txXfrm>
        <a:off x="4069036" y="1767754"/>
        <a:ext cx="2543529" cy="1041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21B16-9887-4414-A945-0EA840FA0F8C}">
      <dsp:nvSpPr>
        <dsp:cNvPr id="0" name=""/>
        <dsp:cNvSpPr/>
      </dsp:nvSpPr>
      <dsp:spPr>
        <a:xfrm>
          <a:off x="0" y="2586"/>
          <a:ext cx="7787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A42D7-F3EE-4E62-8193-D51B49796340}">
      <dsp:nvSpPr>
        <dsp:cNvPr id="0" name=""/>
        <dsp:cNvSpPr/>
      </dsp:nvSpPr>
      <dsp:spPr>
        <a:xfrm>
          <a:off x="0" y="2586"/>
          <a:ext cx="1660560" cy="3279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Качествени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Количествени</a:t>
          </a:r>
          <a:endParaRPr lang="bg-BG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86"/>
        <a:ext cx="1660560" cy="3279794"/>
      </dsp:txXfrm>
    </dsp:sp>
    <dsp:sp modelId="{6720609E-BEC0-4B06-88AB-4124D6E6E96A}">
      <dsp:nvSpPr>
        <dsp:cNvPr id="0" name=""/>
        <dsp:cNvSpPr/>
      </dsp:nvSpPr>
      <dsp:spPr>
        <a:xfrm>
          <a:off x="1775435" y="0"/>
          <a:ext cx="6011807" cy="186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Дълбочинни интервюта с учители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Фокус групи с родители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500"/>
            </a:spcAft>
            <a:buClrTx/>
            <a:buSzTx/>
            <a:buFontTx/>
            <a:buNone/>
            <a:tabLst/>
            <a:defRPr/>
          </a:pPr>
          <a:r>
            <a:rPr lang="bg-BG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Анализ на добри практики</a:t>
          </a:r>
          <a:r>
            <a:rPr lang="en-US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g-BG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case study)</a:t>
          </a:r>
          <a:endParaRPr lang="bg-BG" sz="2000" kern="1200" dirty="0" smtClean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за развитие на довери</a:t>
          </a:r>
          <a:r>
            <a:rPr lang="en-US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bg-BG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то между учители и родители</a:t>
          </a:r>
          <a:endParaRPr lang="bg-BG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5435" y="0"/>
        <a:ext cx="6011807" cy="1868804"/>
      </dsp:txXfrm>
    </dsp:sp>
    <dsp:sp modelId="{63CAFA76-9666-41D0-9D3D-2A16A8B50B1E}">
      <dsp:nvSpPr>
        <dsp:cNvPr id="0" name=""/>
        <dsp:cNvSpPr/>
      </dsp:nvSpPr>
      <dsp:spPr>
        <a:xfrm>
          <a:off x="1660928" y="1780243"/>
          <a:ext cx="6126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84119-5556-4F45-9691-BB74CCD75509}">
      <dsp:nvSpPr>
        <dsp:cNvPr id="0" name=""/>
        <dsp:cNvSpPr/>
      </dsp:nvSpPr>
      <dsp:spPr>
        <a:xfrm>
          <a:off x="1775435" y="1948554"/>
          <a:ext cx="5874617" cy="116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bg-BG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нкети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Оценъчни скали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endParaRPr lang="bg-BG" sz="2300" kern="1200" dirty="0"/>
        </a:p>
      </dsp:txBody>
      <dsp:txXfrm>
        <a:off x="1775435" y="1948554"/>
        <a:ext cx="5874617" cy="1168021"/>
      </dsp:txXfrm>
    </dsp:sp>
    <dsp:sp modelId="{0E92AC26-780C-485B-847C-DFF66BE73169}">
      <dsp:nvSpPr>
        <dsp:cNvPr id="0" name=""/>
        <dsp:cNvSpPr/>
      </dsp:nvSpPr>
      <dsp:spPr>
        <a:xfrm>
          <a:off x="1660957" y="3322320"/>
          <a:ext cx="6126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7216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712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  <p:sldLayoutId id="2147483659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969644" y="1310640"/>
            <a:ext cx="8174356" cy="25026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Модели за концептуализиране на доверието в педагогическата комуникация между учители и родители</a:t>
            </a:r>
            <a:endParaRPr sz="4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5768340" y="4171441"/>
            <a:ext cx="3375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Гергана Кътева – докторант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364828" y="3928864"/>
            <a:ext cx="530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Диспозиционен модел на доверието</a:t>
            </a:r>
            <a:endParaRPr lang="en-US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bg-BG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адп</a:t>
            </a:r>
            <a:r>
              <a:rPr lang="bg-BG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bg-BG" i="1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bg-BG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 Мизова и Цветанска, 2019 и по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Hewig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2009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bg-BG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а 4"/>
          <p:cNvGraphicFramePr/>
          <p:nvPr>
            <p:extLst>
              <p:ext uri="{D42A27DB-BD31-4B8C-83A1-F6EECF244321}">
                <p14:modId xmlns:p14="http://schemas.microsoft.com/office/powerpoint/2010/main" val="2987985205"/>
              </p:ext>
            </p:extLst>
          </p:nvPr>
        </p:nvGraphicFramePr>
        <p:xfrm>
          <a:off x="1272541" y="792480"/>
          <a:ext cx="6612566" cy="305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86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461260" y="297180"/>
            <a:ext cx="499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Изследователски методи</a:t>
            </a:r>
            <a:endParaRPr lang="bg-BG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528224990"/>
              </p:ext>
            </p:extLst>
          </p:nvPr>
        </p:nvGraphicFramePr>
        <p:xfrm>
          <a:off x="685800" y="1135380"/>
          <a:ext cx="7787640" cy="332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7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  <p:sp>
        <p:nvSpPr>
          <p:cNvPr id="3" name="Google Shape;741;p18"/>
          <p:cNvSpPr txBox="1">
            <a:spLocks/>
          </p:cNvSpPr>
          <p:nvPr/>
        </p:nvSpPr>
        <p:spPr>
          <a:xfrm>
            <a:off x="2606040" y="243840"/>
            <a:ext cx="3954780" cy="253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bg-BG" sz="5200" dirty="0" smtClean="0">
                <a:ln w="0"/>
                <a:solidFill>
                  <a:srgbClr val="007B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Благодаря!</a:t>
            </a:r>
            <a:endParaRPr lang="bg-BG" sz="5200" dirty="0">
              <a:ln w="0"/>
              <a:solidFill>
                <a:srgbClr val="007BB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1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20040" y="57912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Тема на дисертацията</a:t>
            </a:r>
          </a:p>
          <a:p>
            <a:pPr algn="ctr"/>
            <a:endParaRPr lang="bg-BG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Доверието в педагогическата комуникация между учители и родители – детерминанти и стратегии за развитие</a:t>
            </a:r>
          </a:p>
          <a:p>
            <a:pPr algn="ctr"/>
            <a:endParaRPr lang="bg-BG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bg-BG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изследването</a:t>
            </a:r>
          </a:p>
          <a:p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Идентифициране, оценяване и клъстеризация на основните детерминанти за развитие и стабилизиране на доверието в педагогическата комуникация  между учители и родители.</a:t>
            </a:r>
            <a:endParaRPr lang="bg-BG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69381" y="316663"/>
            <a:ext cx="2408780" cy="651279"/>
          </a:xfrm>
        </p:spPr>
        <p:txBody>
          <a:bodyPr/>
          <a:lstStyle/>
          <a:p>
            <a:r>
              <a:rPr lang="bg-BG" sz="3200" dirty="0" smtClean="0">
                <a:ln w="0"/>
                <a:solidFill>
                  <a:srgbClr val="007B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Съдържание</a:t>
            </a:r>
            <a:endParaRPr lang="bg-BG" sz="3200" dirty="0">
              <a:ln w="0"/>
              <a:solidFill>
                <a:srgbClr val="007BB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sp>
        <p:nvSpPr>
          <p:cNvPr id="7" name="Google Shape;314;p31"/>
          <p:cNvSpPr/>
          <p:nvPr/>
        </p:nvSpPr>
        <p:spPr>
          <a:xfrm>
            <a:off x="-27065" y="0"/>
            <a:ext cx="1522764" cy="5143500"/>
          </a:xfrm>
          <a:prstGeom prst="rect">
            <a:avLst/>
          </a:prstGeom>
          <a:solidFill>
            <a:srgbClr val="007B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" name="Google Shape;348;p13"/>
          <p:cNvGrpSpPr/>
          <p:nvPr/>
        </p:nvGrpSpPr>
        <p:grpSpPr>
          <a:xfrm>
            <a:off x="6018940" y="2821604"/>
            <a:ext cx="2706354" cy="1604434"/>
            <a:chOff x="6986665" y="3298709"/>
            <a:chExt cx="1817809" cy="1077669"/>
          </a:xfrm>
        </p:grpSpPr>
        <p:sp>
          <p:nvSpPr>
            <p:cNvPr id="10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Текстово поле 37"/>
          <p:cNvSpPr txBox="1"/>
          <p:nvPr/>
        </p:nvSpPr>
        <p:spPr>
          <a:xfrm>
            <a:off x="1299313" y="1910493"/>
            <a:ext cx="6046900" cy="516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634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200" kern="1200" dirty="0" smtClean="0">
                <a:solidFill>
                  <a:srgbClr val="007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Доверието в педагогическата комуникация между учители и родители</a:t>
            </a:r>
            <a:endParaRPr lang="bg-BG" sz="2200" kern="1200" dirty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Текстово поле 43"/>
          <p:cNvSpPr txBox="1"/>
          <p:nvPr/>
        </p:nvSpPr>
        <p:spPr>
          <a:xfrm>
            <a:off x="1306445" y="1053100"/>
            <a:ext cx="6248055" cy="7404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634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rgbClr val="007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Значение </a:t>
            </a:r>
            <a:r>
              <a:rPr lang="ru-RU" sz="2200" kern="1200" dirty="0">
                <a:solidFill>
                  <a:srgbClr val="007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педагогическата комуникация между учители и родители</a:t>
            </a:r>
            <a:r>
              <a:rPr lang="bg-BG" sz="2200" kern="1200" dirty="0" smtClean="0">
                <a:solidFill>
                  <a:srgbClr val="007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</a:t>
            </a:r>
            <a:endParaRPr lang="bg-BG" sz="2200" kern="1200" dirty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Текстово поле 46"/>
          <p:cNvSpPr txBox="1"/>
          <p:nvPr/>
        </p:nvSpPr>
        <p:spPr>
          <a:xfrm>
            <a:off x="1280803" y="2561684"/>
            <a:ext cx="5107810" cy="518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634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200" kern="1200" dirty="0" smtClean="0">
                <a:solidFill>
                  <a:srgbClr val="007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Гледни точки към доверието</a:t>
            </a:r>
            <a:endParaRPr lang="bg-BG" sz="2200" kern="1200" dirty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Текстово поле 49"/>
          <p:cNvSpPr txBox="1"/>
          <p:nvPr/>
        </p:nvSpPr>
        <p:spPr>
          <a:xfrm>
            <a:off x="1312179" y="3327711"/>
            <a:ext cx="5133450" cy="479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634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200" kern="1200" dirty="0" smtClean="0">
                <a:solidFill>
                  <a:srgbClr val="007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Модели за концептуализиране на доверието</a:t>
            </a:r>
            <a:endParaRPr lang="bg-BG" sz="2200" kern="1200" dirty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Google Shape;316;p31"/>
          <p:cNvSpPr txBox="1">
            <a:spLocks/>
          </p:cNvSpPr>
          <p:nvPr/>
        </p:nvSpPr>
        <p:spPr>
          <a:xfrm>
            <a:off x="761968" y="1632035"/>
            <a:ext cx="1084591" cy="73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Google Shape;316;p31"/>
          <p:cNvSpPr txBox="1">
            <a:spLocks/>
          </p:cNvSpPr>
          <p:nvPr/>
        </p:nvSpPr>
        <p:spPr>
          <a:xfrm>
            <a:off x="738508" y="903257"/>
            <a:ext cx="1084591" cy="73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Google Shape;316;p31"/>
          <p:cNvSpPr txBox="1">
            <a:spLocks/>
          </p:cNvSpPr>
          <p:nvPr/>
        </p:nvSpPr>
        <p:spPr>
          <a:xfrm>
            <a:off x="754869" y="2396575"/>
            <a:ext cx="1084591" cy="73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Google Shape;316;p31"/>
          <p:cNvSpPr txBox="1">
            <a:spLocks/>
          </p:cNvSpPr>
          <p:nvPr/>
        </p:nvSpPr>
        <p:spPr>
          <a:xfrm>
            <a:off x="770834" y="3075766"/>
            <a:ext cx="1084591" cy="73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2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Google Shape;316;p31"/>
          <p:cNvSpPr txBox="1">
            <a:spLocks/>
          </p:cNvSpPr>
          <p:nvPr/>
        </p:nvSpPr>
        <p:spPr>
          <a:xfrm>
            <a:off x="796208" y="3804313"/>
            <a:ext cx="1084591" cy="73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Текстово поле 40"/>
          <p:cNvSpPr txBox="1"/>
          <p:nvPr/>
        </p:nvSpPr>
        <p:spPr>
          <a:xfrm>
            <a:off x="1304264" y="3948985"/>
            <a:ext cx="5133450" cy="479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634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200" kern="1200" dirty="0" smtClean="0">
                <a:solidFill>
                  <a:srgbClr val="007B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Изследователски методи</a:t>
            </a:r>
            <a:endParaRPr lang="bg-BG" sz="2200" kern="1200" dirty="0">
              <a:solidFill>
                <a:srgbClr val="007B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9879" y="333695"/>
            <a:ext cx="8652031" cy="907508"/>
          </a:xfrm>
        </p:spPr>
        <p:txBody>
          <a:bodyPr/>
          <a:lstStyle/>
          <a:p>
            <a:r>
              <a:rPr lang="bg-BG" sz="3000" dirty="0">
                <a:solidFill>
                  <a:srgbClr val="007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Значение на педагогическата комуникация между учители и </a:t>
            </a:r>
            <a:r>
              <a:rPr lang="bg-BG" sz="3000" dirty="0" smtClean="0">
                <a:solidFill>
                  <a:srgbClr val="007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</a:t>
            </a:r>
            <a:endParaRPr lang="bg-BG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sp>
        <p:nvSpPr>
          <p:cNvPr id="32" name="Правоъгълник 31"/>
          <p:cNvSpPr/>
          <p:nvPr/>
        </p:nvSpPr>
        <p:spPr>
          <a:xfrm>
            <a:off x="691626" y="1066430"/>
            <a:ext cx="4040843" cy="85400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Правоъгълник 50"/>
          <p:cNvSpPr/>
          <p:nvPr/>
        </p:nvSpPr>
        <p:spPr>
          <a:xfrm>
            <a:off x="5298514" y="1236548"/>
            <a:ext cx="3868275" cy="97915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равоъгълник 29"/>
          <p:cNvSpPr/>
          <p:nvPr/>
        </p:nvSpPr>
        <p:spPr>
          <a:xfrm>
            <a:off x="741593" y="2697596"/>
            <a:ext cx="3757984" cy="6919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Текстово поле 30"/>
          <p:cNvSpPr txBox="1"/>
          <p:nvPr/>
        </p:nvSpPr>
        <p:spPr>
          <a:xfrm>
            <a:off x="570101" y="2100490"/>
            <a:ext cx="3757984" cy="6919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00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По-лесна адаптация на учениците; повишава тяхната мотивация и резултати от обучението.</a:t>
            </a:r>
            <a:endParaRPr lang="bg-BG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авоъгълник 22"/>
          <p:cNvSpPr/>
          <p:nvPr/>
        </p:nvSpPr>
        <p:spPr>
          <a:xfrm>
            <a:off x="344021" y="3466039"/>
            <a:ext cx="296847" cy="286097"/>
          </a:xfrm>
          <a:prstGeom prst="rect">
            <a:avLst/>
          </a:prstGeom>
          <a:ln>
            <a:solidFill>
              <a:srgbClr val="00B5DD"/>
            </a:solidFill>
          </a:ln>
        </p:spPr>
        <p:style>
          <a:lnRef idx="2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авоъгълник 23"/>
          <p:cNvSpPr/>
          <p:nvPr/>
        </p:nvSpPr>
        <p:spPr>
          <a:xfrm>
            <a:off x="300653" y="1932930"/>
            <a:ext cx="296847" cy="296847"/>
          </a:xfrm>
          <a:prstGeom prst="rect">
            <a:avLst/>
          </a:prstGeom>
          <a:ln>
            <a:solidFill>
              <a:srgbClr val="007BB9"/>
            </a:solidFill>
          </a:ln>
        </p:spPr>
        <p:style>
          <a:lnRef idx="2">
            <a:schemeClr val="accent2">
              <a:shade val="50000"/>
              <a:hueOff val="772476"/>
              <a:satOff val="-62792"/>
              <a:lumOff val="5175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авоъгълник 27"/>
          <p:cNvSpPr/>
          <p:nvPr/>
        </p:nvSpPr>
        <p:spPr>
          <a:xfrm>
            <a:off x="513143" y="3930554"/>
            <a:ext cx="3757984" cy="6919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Текстово поле 28"/>
          <p:cNvSpPr txBox="1"/>
          <p:nvPr/>
        </p:nvSpPr>
        <p:spPr>
          <a:xfrm>
            <a:off x="566200" y="3474756"/>
            <a:ext cx="3757984" cy="6919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bg-BG" sz="200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ключване на родителите като ценен партньор и източник на подкрепа в образованието.</a:t>
            </a:r>
            <a:endParaRPr lang="bg-BG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авоъгълник 25"/>
          <p:cNvSpPr/>
          <p:nvPr/>
        </p:nvSpPr>
        <p:spPr>
          <a:xfrm>
            <a:off x="234576" y="1298550"/>
            <a:ext cx="3934813" cy="366629"/>
          </a:xfrm>
          <a:prstGeom prst="rect">
            <a:avLst/>
          </a:prstGeom>
          <a:solidFill>
            <a:srgbClr val="007BB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  <a:hueOff val="806578"/>
              <a:satOff val="-64098"/>
              <a:lumOff val="56397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806578"/>
              <a:satOff val="-64098"/>
              <a:lumOff val="56397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равоъгълник 26"/>
          <p:cNvSpPr/>
          <p:nvPr/>
        </p:nvSpPr>
        <p:spPr>
          <a:xfrm>
            <a:off x="273361" y="1319657"/>
            <a:ext cx="324139" cy="324414"/>
          </a:xfrm>
          <a:prstGeom prst="rect">
            <a:avLst/>
          </a:prstGeom>
        </p:spPr>
        <p:style>
          <a:lnRef idx="2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авоъгълник 36"/>
          <p:cNvSpPr/>
          <p:nvPr/>
        </p:nvSpPr>
        <p:spPr>
          <a:xfrm>
            <a:off x="4715894" y="1297083"/>
            <a:ext cx="4262479" cy="40035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  <a:hueOff val="806578"/>
              <a:satOff val="-64098"/>
              <a:lumOff val="56397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806578"/>
              <a:satOff val="-64098"/>
              <a:lumOff val="56397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равоъгълник 37"/>
          <p:cNvSpPr/>
          <p:nvPr/>
        </p:nvSpPr>
        <p:spPr>
          <a:xfrm>
            <a:off x="4775355" y="1322876"/>
            <a:ext cx="309622" cy="322433"/>
          </a:xfrm>
          <a:prstGeom prst="rect">
            <a:avLst/>
          </a:prstGeom>
        </p:spPr>
        <p:style>
          <a:lnRef idx="2">
            <a:schemeClr val="accent2">
              <a:shade val="50000"/>
              <a:hueOff val="772476"/>
              <a:satOff val="-62792"/>
              <a:lumOff val="5175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Групиране 38"/>
          <p:cNvGrpSpPr/>
          <p:nvPr/>
        </p:nvGrpSpPr>
        <p:grpSpPr>
          <a:xfrm>
            <a:off x="4938532" y="1773759"/>
            <a:ext cx="4066064" cy="1912194"/>
            <a:chOff x="4620642" y="194243"/>
            <a:chExt cx="3971798" cy="1793644"/>
          </a:xfrm>
        </p:grpSpPr>
        <p:sp>
          <p:nvSpPr>
            <p:cNvPr id="49" name="Правоъгълник 48"/>
            <p:cNvSpPr/>
            <p:nvPr/>
          </p:nvSpPr>
          <p:spPr>
            <a:xfrm>
              <a:off x="4620642" y="1282905"/>
              <a:ext cx="3828748" cy="7049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Текстово поле 49"/>
            <p:cNvSpPr txBox="1"/>
            <p:nvPr/>
          </p:nvSpPr>
          <p:spPr>
            <a:xfrm>
              <a:off x="4763692" y="194243"/>
              <a:ext cx="3828748" cy="704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Г</a:t>
              </a:r>
              <a:r>
                <a:rPr lang="bg-BG" sz="200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отовност на участниците за открит и честен диалог.</a:t>
              </a:r>
              <a:endParaRPr lang="bg-BG" sz="20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0" name="Правоъгълник 39"/>
          <p:cNvSpPr/>
          <p:nvPr/>
        </p:nvSpPr>
        <p:spPr>
          <a:xfrm>
            <a:off x="4791198" y="1901898"/>
            <a:ext cx="309615" cy="322427"/>
          </a:xfrm>
          <a:prstGeom prst="rect">
            <a:avLst/>
          </a:prstGeom>
          <a:ln>
            <a:solidFill>
              <a:srgbClr val="00B5DD"/>
            </a:solidFill>
          </a:ln>
        </p:spPr>
        <p:style>
          <a:lnRef idx="2">
            <a:schemeClr val="accent2">
              <a:shade val="50000"/>
              <a:hueOff val="617981"/>
              <a:satOff val="-50234"/>
              <a:lumOff val="4140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Групиране 40"/>
          <p:cNvGrpSpPr/>
          <p:nvPr/>
        </p:nvGrpSpPr>
        <p:grpSpPr>
          <a:xfrm>
            <a:off x="4643967" y="2661683"/>
            <a:ext cx="4356897" cy="778729"/>
            <a:chOff x="4620642" y="1821180"/>
            <a:chExt cx="4255892" cy="730450"/>
          </a:xfrm>
        </p:grpSpPr>
        <p:sp>
          <p:nvSpPr>
            <p:cNvPr id="47" name="Правоъгълник 46"/>
            <p:cNvSpPr/>
            <p:nvPr/>
          </p:nvSpPr>
          <p:spPr>
            <a:xfrm>
              <a:off x="4620642" y="1821180"/>
              <a:ext cx="3828748" cy="7049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Текстово поле 47"/>
            <p:cNvSpPr txBox="1"/>
            <p:nvPr/>
          </p:nvSpPr>
          <p:spPr>
            <a:xfrm>
              <a:off x="5047786" y="1846648"/>
              <a:ext cx="3828748" cy="704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bg-BG" sz="200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сигуряване на достоверност и истинност в обмена на информация.</a:t>
              </a:r>
              <a:endParaRPr lang="bg-BG" sz="20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Правоъгълник 41"/>
          <p:cNvSpPr/>
          <p:nvPr/>
        </p:nvSpPr>
        <p:spPr>
          <a:xfrm>
            <a:off x="4775355" y="2715046"/>
            <a:ext cx="309615" cy="322426"/>
          </a:xfrm>
          <a:prstGeom prst="rect">
            <a:avLst/>
          </a:prstGeom>
          <a:ln>
            <a:solidFill>
              <a:srgbClr val="007BB9"/>
            </a:solidFill>
          </a:ln>
        </p:spPr>
        <p:style>
          <a:lnRef idx="2">
            <a:schemeClr val="accent2">
              <a:shade val="50000"/>
              <a:hueOff val="617981"/>
              <a:satOff val="-50234"/>
              <a:lumOff val="4140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Правоъгълник 42"/>
          <p:cNvSpPr/>
          <p:nvPr/>
        </p:nvSpPr>
        <p:spPr>
          <a:xfrm>
            <a:off x="4791198" y="3717261"/>
            <a:ext cx="309615" cy="322426"/>
          </a:xfrm>
          <a:prstGeom prst="rect">
            <a:avLst/>
          </a:prstGeom>
          <a:ln>
            <a:solidFill>
              <a:srgbClr val="A9AEC0"/>
            </a:solidFill>
          </a:ln>
        </p:spPr>
        <p:style>
          <a:lnRef idx="2">
            <a:schemeClr val="accent2">
              <a:shade val="50000"/>
              <a:hueOff val="308990"/>
              <a:satOff val="-25117"/>
              <a:lumOff val="2070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Групиране 43"/>
          <p:cNvGrpSpPr/>
          <p:nvPr/>
        </p:nvGrpSpPr>
        <p:grpSpPr>
          <a:xfrm>
            <a:off x="5081248" y="3227886"/>
            <a:ext cx="3938381" cy="1107854"/>
            <a:chOff x="4620642" y="2442798"/>
            <a:chExt cx="3847076" cy="1039171"/>
          </a:xfrm>
        </p:grpSpPr>
        <p:sp>
          <p:nvSpPr>
            <p:cNvPr id="45" name="Правоъгълник 44"/>
            <p:cNvSpPr/>
            <p:nvPr/>
          </p:nvSpPr>
          <p:spPr>
            <a:xfrm>
              <a:off x="4620642" y="2442798"/>
              <a:ext cx="3828748" cy="7049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Текстово поле 45"/>
            <p:cNvSpPr txBox="1"/>
            <p:nvPr/>
          </p:nvSpPr>
          <p:spPr>
            <a:xfrm>
              <a:off x="4638970" y="2776987"/>
              <a:ext cx="3828748" cy="704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П</a:t>
              </a:r>
              <a:r>
                <a:rPr lang="bg-BG" sz="200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роява на социална и професионална компетентност.</a:t>
              </a:r>
              <a:endParaRPr lang="bg-BG" sz="20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0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66050" y="462457"/>
            <a:ext cx="7547225" cy="1082700"/>
          </a:xfrm>
        </p:spPr>
        <p:txBody>
          <a:bodyPr/>
          <a:lstStyle/>
          <a:p>
            <a:r>
              <a:rPr lang="bg-BG" sz="3200" dirty="0" smtClean="0">
                <a:solidFill>
                  <a:srgbClr val="007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Доверието в педагогическата комуникация между учители и родители</a:t>
            </a:r>
            <a:endParaRPr lang="bg-BG" sz="3200" dirty="0">
              <a:solidFill>
                <a:srgbClr val="007B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grpSp>
        <p:nvGrpSpPr>
          <p:cNvPr id="4" name="Групиране 3"/>
          <p:cNvGrpSpPr/>
          <p:nvPr/>
        </p:nvGrpSpPr>
        <p:grpSpPr>
          <a:xfrm>
            <a:off x="666050" y="1944293"/>
            <a:ext cx="7787178" cy="1776160"/>
            <a:chOff x="666050" y="1944293"/>
            <a:chExt cx="7787178" cy="1776160"/>
          </a:xfrm>
        </p:grpSpPr>
        <p:grpSp>
          <p:nvGrpSpPr>
            <p:cNvPr id="6" name="Google Shape;1026;p23"/>
            <p:cNvGrpSpPr/>
            <p:nvPr/>
          </p:nvGrpSpPr>
          <p:grpSpPr>
            <a:xfrm>
              <a:off x="666050" y="1944293"/>
              <a:ext cx="2200509" cy="1776159"/>
              <a:chOff x="1162556" y="2015033"/>
              <a:chExt cx="1944600" cy="1569600"/>
            </a:xfrm>
            <a:noFill/>
          </p:grpSpPr>
          <p:sp>
            <p:nvSpPr>
              <p:cNvPr id="7" name="Google Shape;1027;p23"/>
              <p:cNvSpPr/>
              <p:nvPr/>
            </p:nvSpPr>
            <p:spPr>
              <a:xfrm>
                <a:off x="1162556" y="2015033"/>
                <a:ext cx="1944600" cy="1569600"/>
              </a:xfrm>
              <a:prstGeom prst="round2DiagRect">
                <a:avLst>
                  <a:gd name="adj1" fmla="val 0"/>
                  <a:gd name="adj2" fmla="val 17764"/>
                </a:avLst>
              </a:prstGeom>
              <a:solidFill>
                <a:srgbClr val="00B5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" name="Google Shape;1028;p23"/>
              <p:cNvSpPr txBox="1"/>
              <p:nvPr/>
            </p:nvSpPr>
            <p:spPr>
              <a:xfrm>
                <a:off x="1475542" y="2299425"/>
                <a:ext cx="1496256" cy="7134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Barlow"/>
                    <a:cs typeface="Calibri" panose="020F0502020204030204" pitchFamily="34" charset="0"/>
                    <a:sym typeface="Barlow"/>
                  </a:rPr>
                  <a:t>Доверителни</a:t>
                </a:r>
              </a:p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Barlow"/>
                    <a:cs typeface="Calibri" panose="020F0502020204030204" pitchFamily="34" charset="0"/>
                    <a:sym typeface="Barlow"/>
                  </a:rPr>
                  <a:t>отношения</a:t>
                </a:r>
                <a:endParaRPr sz="1600" b="1" dirty="0">
                  <a:solidFill>
                    <a:schemeClr val="bg1"/>
                  </a:solidFill>
                  <a:latin typeface="Calibri" panose="020F0502020204030204" pitchFamily="34" charset="0"/>
                  <a:ea typeface="Barlow"/>
                  <a:cs typeface="Calibri" panose="020F0502020204030204" pitchFamily="34" charset="0"/>
                  <a:sym typeface="Barlow"/>
                </a:endParaRPr>
              </a:p>
            </p:txBody>
          </p:sp>
        </p:grpSp>
        <p:grpSp>
          <p:nvGrpSpPr>
            <p:cNvPr id="9" name="Google Shape;1030;p23"/>
            <p:cNvGrpSpPr/>
            <p:nvPr/>
          </p:nvGrpSpPr>
          <p:grpSpPr>
            <a:xfrm>
              <a:off x="5057070" y="1944294"/>
              <a:ext cx="3396158" cy="1776159"/>
              <a:chOff x="5015938" y="2013875"/>
              <a:chExt cx="3001200" cy="1569600"/>
            </a:xfrm>
          </p:grpSpPr>
          <p:sp>
            <p:nvSpPr>
              <p:cNvPr id="10" name="Google Shape;1031;p23"/>
              <p:cNvSpPr/>
              <p:nvPr/>
            </p:nvSpPr>
            <p:spPr>
              <a:xfrm>
                <a:off x="5015938" y="2013875"/>
                <a:ext cx="3001200" cy="1569600"/>
              </a:xfrm>
              <a:prstGeom prst="round2DiagRect">
                <a:avLst>
                  <a:gd name="adj1" fmla="val 0"/>
                  <a:gd name="adj2" fmla="val 17764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1032;p23"/>
              <p:cNvSpPr txBox="1"/>
              <p:nvPr/>
            </p:nvSpPr>
            <p:spPr>
              <a:xfrm>
                <a:off x="5360226" y="2256387"/>
                <a:ext cx="2417100" cy="4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2" name="Google Shape;1033;p23"/>
              <p:cNvSpPr txBox="1"/>
              <p:nvPr/>
            </p:nvSpPr>
            <p:spPr>
              <a:xfrm>
                <a:off x="5360226" y="2958800"/>
                <a:ext cx="2417100" cy="51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1100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  <p:sp>
          <p:nvSpPr>
            <p:cNvPr id="13" name="Правоъгълник 12"/>
            <p:cNvSpPr/>
            <p:nvPr/>
          </p:nvSpPr>
          <p:spPr>
            <a:xfrm>
              <a:off x="5533687" y="1958164"/>
              <a:ext cx="27838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g-BG" sz="16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Barlow"/>
                  <a:cs typeface="Calibri" panose="020F0502020204030204" pitchFamily="34" charset="0"/>
                  <a:sym typeface="Barlow"/>
                </a:rPr>
                <a:t>Сътрудничество и обединение на усилията между учители и родители</a:t>
              </a:r>
              <a:endParaRPr lang="bg-BG" sz="1600" dirty="0">
                <a:solidFill>
                  <a:srgbClr val="FFFFFF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endParaRPr>
            </a:p>
          </p:txBody>
        </p:sp>
        <p:grpSp>
          <p:nvGrpSpPr>
            <p:cNvPr id="14" name="Google Shape;1022;p23"/>
            <p:cNvGrpSpPr/>
            <p:nvPr/>
          </p:nvGrpSpPr>
          <p:grpSpPr>
            <a:xfrm flipV="1">
              <a:off x="2856562" y="1944294"/>
              <a:ext cx="2200509" cy="1776159"/>
              <a:chOff x="2771660" y="1944007"/>
              <a:chExt cx="1944600" cy="1569600"/>
            </a:xfrm>
            <a:solidFill>
              <a:srgbClr val="007BB9"/>
            </a:solidFill>
          </p:grpSpPr>
          <p:sp>
            <p:nvSpPr>
              <p:cNvPr id="15" name="Google Shape;1023;p23"/>
              <p:cNvSpPr/>
              <p:nvPr/>
            </p:nvSpPr>
            <p:spPr>
              <a:xfrm rot="10800000" flipH="1" flipV="1">
                <a:off x="2771660" y="1944007"/>
                <a:ext cx="1944600" cy="1569600"/>
              </a:xfrm>
              <a:prstGeom prst="round2DiagRect">
                <a:avLst>
                  <a:gd name="adj1" fmla="val 0"/>
                  <a:gd name="adj2" fmla="val 17764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024;p23"/>
              <p:cNvSpPr txBox="1"/>
              <p:nvPr/>
            </p:nvSpPr>
            <p:spPr>
              <a:xfrm>
                <a:off x="3031632" y="2175863"/>
                <a:ext cx="1499813" cy="8247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  <p:grpSp>
          <p:nvGrpSpPr>
            <p:cNvPr id="20" name="Google Shape;1034;p23"/>
            <p:cNvGrpSpPr/>
            <p:nvPr/>
          </p:nvGrpSpPr>
          <p:grpSpPr>
            <a:xfrm>
              <a:off x="4938024" y="2742100"/>
              <a:ext cx="295999" cy="294651"/>
              <a:chOff x="4858109" y="2631368"/>
              <a:chExt cx="316442" cy="315000"/>
            </a:xfrm>
          </p:grpSpPr>
          <p:sp>
            <p:nvSpPr>
              <p:cNvPr id="21" name="Google Shape;1035;p23"/>
              <p:cNvSpPr/>
              <p:nvPr/>
            </p:nvSpPr>
            <p:spPr>
              <a:xfrm>
                <a:off x="4859551" y="2631368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1036;p23"/>
              <p:cNvSpPr/>
              <p:nvPr/>
            </p:nvSpPr>
            <p:spPr>
              <a:xfrm>
                <a:off x="4858109" y="2739300"/>
                <a:ext cx="239100" cy="99000"/>
              </a:xfrm>
              <a:prstGeom prst="rightArrow">
                <a:avLst>
                  <a:gd name="adj1" fmla="val 32020"/>
                  <a:gd name="adj2" fmla="val 6697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/>
                </a:r>
                <a:br>
                  <a:rPr lang="en"/>
                </a:br>
                <a:endParaRPr dirty="0"/>
              </a:p>
            </p:txBody>
          </p:sp>
        </p:grpSp>
        <p:sp>
          <p:nvSpPr>
            <p:cNvPr id="23" name="Правоъгълник 22"/>
            <p:cNvSpPr/>
            <p:nvPr/>
          </p:nvSpPr>
          <p:spPr>
            <a:xfrm>
              <a:off x="2897868" y="2300152"/>
              <a:ext cx="24588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Barlow"/>
                  <a:cs typeface="Calibri" panose="020F0502020204030204" pitchFamily="34" charset="0"/>
                  <a:sym typeface="Barlow"/>
                </a:rPr>
                <a:t>Взаимно уважение, приемане и разбиране </a:t>
              </a:r>
              <a:endParaRPr lang="ru-RU" sz="1600" dirty="0">
                <a:solidFill>
                  <a:srgbClr val="FFFFFF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endParaRPr>
            </a:p>
          </p:txBody>
        </p:sp>
        <p:sp>
          <p:nvSpPr>
            <p:cNvPr id="24" name="Правоъгълник 23"/>
            <p:cNvSpPr/>
            <p:nvPr/>
          </p:nvSpPr>
          <p:spPr>
            <a:xfrm>
              <a:off x="5543390" y="2729116"/>
              <a:ext cx="26517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Подкрепа </a:t>
              </a: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 образованието, личностното развитие и социалното функциониране на подрастващите</a:t>
              </a:r>
              <a:endParaRPr lang="bg-B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oogle Shape;1037;p23"/>
            <p:cNvGrpSpPr/>
            <p:nvPr/>
          </p:nvGrpSpPr>
          <p:grpSpPr>
            <a:xfrm>
              <a:off x="2686473" y="2757451"/>
              <a:ext cx="294612" cy="294612"/>
              <a:chOff x="3157188" y="909150"/>
              <a:chExt cx="470400" cy="470400"/>
            </a:xfrm>
          </p:grpSpPr>
          <p:sp>
            <p:nvSpPr>
              <p:cNvPr id="26" name="Google Shape;1038;p23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39;p23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name="adj1" fmla="val 99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34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90875" y="567500"/>
            <a:ext cx="8267700" cy="575500"/>
          </a:xfrm>
          <a:ln>
            <a:noFill/>
          </a:ln>
        </p:spPr>
        <p:txBody>
          <a:bodyPr/>
          <a:lstStyle/>
          <a:p>
            <a:r>
              <a:rPr lang="bg-BG" sz="3200" dirty="0">
                <a:solidFill>
                  <a:srgbClr val="007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Гледни точки към доверието</a:t>
            </a:r>
            <a:endParaRPr lang="bg-BG" dirty="0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graphicFrame>
        <p:nvGraphicFramePr>
          <p:cNvPr id="7" name="Диаграма 6"/>
          <p:cNvGraphicFramePr/>
          <p:nvPr>
            <p:extLst>
              <p:ext uri="{D42A27DB-BD31-4B8C-83A1-F6EECF244321}">
                <p14:modId xmlns:p14="http://schemas.microsoft.com/office/powerpoint/2010/main" val="4156958635"/>
              </p:ext>
            </p:extLst>
          </p:nvPr>
        </p:nvGraphicFramePr>
        <p:xfrm>
          <a:off x="800425" y="1299190"/>
          <a:ext cx="7848600" cy="332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02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номер на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594788" y="523762"/>
            <a:ext cx="7982975" cy="115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bg-BG" sz="3200" dirty="0" smtClean="0">
                <a:solidFill>
                  <a:srgbClr val="007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Модели за концептуализиране на доверието</a:t>
            </a:r>
            <a:endParaRPr lang="bg-BG" sz="3200" dirty="0">
              <a:solidFill>
                <a:srgbClr val="007B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66050" y="4163164"/>
            <a:ext cx="36027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Слоев модел на доверието</a:t>
            </a:r>
          </a:p>
          <a:p>
            <a:r>
              <a:rPr lang="bg-BG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bg-BG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адап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bg-BG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bg-BG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Bentele</a:t>
            </a:r>
            <a:r>
              <a:rPr lang="bg-BG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2008)</a:t>
            </a:r>
            <a:endParaRPr lang="bg-BG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/>
          <a:srcRect l="50107" t="32187" r="17978" b="20154"/>
          <a:stretch/>
        </p:blipFill>
        <p:spPr>
          <a:xfrm>
            <a:off x="700339" y="1425103"/>
            <a:ext cx="3193481" cy="268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ово поле 1"/>
          <p:cNvSpPr txBox="1"/>
          <p:nvPr/>
        </p:nvSpPr>
        <p:spPr>
          <a:xfrm>
            <a:off x="4479596" y="1278141"/>
            <a:ext cx="4203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Следва подхода </a:t>
            </a:r>
            <a:r>
              <a:rPr lang="bg-BG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„отгоре-надолу“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bg-BG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„отдолу-нагоре“.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Доверието в системите е свързано с интерперсоналното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и/или организационното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доверие.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ъзприемането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 опитът на дадено лице по отношение на дадена система и/или организация могат да повлияят на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очакванията </a:t>
            </a:r>
            <a:r>
              <a:rPr 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към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лицето, представляващо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системата, по този начин на нивата на междуличностно доверие.</a:t>
            </a:r>
            <a:endParaRPr lang="bg-BG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31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41916" y="4023990"/>
            <a:ext cx="39981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Динамичен модел на доверието</a:t>
            </a:r>
            <a:endParaRPr lang="en-US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дап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Вeitat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2013)</a:t>
            </a:r>
            <a:endParaRPr lang="bg-BG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2"/>
          <a:srcRect l="31806" t="37346" r="38611" b="20185"/>
          <a:stretch/>
        </p:blipFill>
        <p:spPr>
          <a:xfrm>
            <a:off x="741916" y="877098"/>
            <a:ext cx="3553637" cy="2869604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4419450" y="601980"/>
            <a:ext cx="4686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Комуникацията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 постоянното </a:t>
            </a: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взаимодействие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са в основата на междуличностното доверие и </a:t>
            </a:r>
            <a:r>
              <a:rPr lang="bg-BG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оказват влияние 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върху нивото на информация и </a:t>
            </a:r>
            <a:r>
              <a:rPr lang="bg-BG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знания.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Източник </a:t>
            </a:r>
            <a:r>
              <a:rPr lang="bg-BG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bg-BG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</a:t>
            </a:r>
            <a:r>
              <a:rPr lang="bg-BG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другият 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партньор в отношенията</a:t>
            </a:r>
            <a:r>
              <a:rPr lang="bg-BG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предварително знание; или външен източник, като 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приятели, роднини, медии, </a:t>
            </a:r>
            <a:r>
              <a:rPr lang="bg-BG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Очаквания</a:t>
            </a:r>
            <a:r>
              <a:rPr lang="bg-BG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свързани са с 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информацията и знанията, които човек има и които се влияят от предишен опит</a:t>
            </a:r>
            <a:r>
              <a:rPr lang="bg-BG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Резултат </a:t>
            </a:r>
            <a:r>
              <a:rPr lang="bg-BG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оценява се 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спрямо предварително поддържаните очаквания. </a:t>
            </a:r>
            <a:endParaRPr lang="bg-BG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1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/>
          <a:srcRect l="26916" t="43344" r="27446" b="15237"/>
          <a:stretch/>
        </p:blipFill>
        <p:spPr>
          <a:xfrm>
            <a:off x="1327483" y="397913"/>
            <a:ext cx="6501969" cy="331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ово поле 3"/>
          <p:cNvSpPr txBox="1"/>
          <p:nvPr/>
        </p:nvSpPr>
        <p:spPr>
          <a:xfrm>
            <a:off x="1396063" y="3886120"/>
            <a:ext cx="6781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Комуникационен модел на </a:t>
            </a:r>
            <a:r>
              <a:rPr lang="bg-BG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интерперсоналното</a:t>
            </a:r>
            <a:r>
              <a:rPr lang="bg-BG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доверие</a:t>
            </a:r>
          </a:p>
          <a:p>
            <a:r>
              <a:rPr lang="bg-BG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(адап. по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Adams, 2008)</a:t>
            </a:r>
            <a:endParaRPr lang="bg-BG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8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581</Words>
  <Application>Microsoft Office PowerPoint</Application>
  <PresentationFormat>Презентация на цял екран (16:9)</PresentationFormat>
  <Paragraphs>95</Paragraphs>
  <Slides>12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21" baseType="lpstr">
      <vt:lpstr>Raleway Thin</vt:lpstr>
      <vt:lpstr>Bebas Neue</vt:lpstr>
      <vt:lpstr>Calibri</vt:lpstr>
      <vt:lpstr>Wingdings</vt:lpstr>
      <vt:lpstr>Barlow</vt:lpstr>
      <vt:lpstr>Verdana</vt:lpstr>
      <vt:lpstr>Barlow Light</vt:lpstr>
      <vt:lpstr>Arial</vt:lpstr>
      <vt:lpstr>Gaoler template</vt:lpstr>
      <vt:lpstr>Модели за концептуализиране на доверието в педагогическата комуникация между учители и родители</vt:lpstr>
      <vt:lpstr>Презентация на PowerPoint</vt:lpstr>
      <vt:lpstr>Съдържание</vt:lpstr>
      <vt:lpstr>Значение на педагогическата комуникация между учители и родители</vt:lpstr>
      <vt:lpstr>Доверието в педагогическата комуникация между учители и родители</vt:lpstr>
      <vt:lpstr>Гледни точки към доверието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Lenovo</dc:creator>
  <cp:lastModifiedBy>Lenovo</cp:lastModifiedBy>
  <cp:revision>339</cp:revision>
  <dcterms:modified xsi:type="dcterms:W3CDTF">2022-11-30T14:19:41Z</dcterms:modified>
</cp:coreProperties>
</file>