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77" r:id="rId3"/>
    <p:sldId id="279" r:id="rId4"/>
    <p:sldId id="281" r:id="rId5"/>
    <p:sldId id="280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74" r:id="rId1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5E"/>
    <a:srgbClr val="7A007A"/>
    <a:srgbClr val="66005E"/>
    <a:srgbClr val="7A005F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49" autoAdjust="0"/>
    <p:restoredTop sz="94660"/>
  </p:normalViewPr>
  <p:slideViewPr>
    <p:cSldViewPr snapToGrid="0">
      <p:cViewPr>
        <p:scale>
          <a:sx n="78" d="100"/>
          <a:sy n="78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5BEE15-7B66-409D-A1F5-0A34E3977B0B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FB309E-A53E-48C7-9BE6-9B9F35CFBEDA}">
      <dgm:prSet phldrT="[Text]"/>
      <dgm:spPr/>
      <dgm:t>
        <a:bodyPr/>
        <a:lstStyle/>
        <a:p>
          <a:pPr algn="ctr"/>
          <a:r>
            <a:rPr lang="bg-BG" dirty="0"/>
            <a:t>ПЪРВА ГЛАВА</a:t>
          </a:r>
          <a:endParaRPr lang="en-US" dirty="0"/>
        </a:p>
      </dgm:t>
    </dgm:pt>
    <dgm:pt modelId="{F9CFA24D-FB88-4F4E-95DF-45B444ECAC85}" type="parTrans" cxnId="{9B260011-E866-42A0-B893-AD74E2A64AE1}">
      <dgm:prSet/>
      <dgm:spPr/>
      <dgm:t>
        <a:bodyPr/>
        <a:lstStyle/>
        <a:p>
          <a:endParaRPr lang="en-US"/>
        </a:p>
      </dgm:t>
    </dgm:pt>
    <dgm:pt modelId="{BC06D824-D97E-49B2-A782-F392CDD268D8}" type="sibTrans" cxnId="{9B260011-E866-42A0-B893-AD74E2A64AE1}">
      <dgm:prSet/>
      <dgm:spPr/>
      <dgm:t>
        <a:bodyPr/>
        <a:lstStyle/>
        <a:p>
          <a:endParaRPr lang="en-US"/>
        </a:p>
      </dgm:t>
    </dgm:pt>
    <dgm:pt modelId="{3EFBA49A-362A-47F9-8EA2-E58084D98A1E}">
      <dgm:prSet phldrT="[Text]"/>
      <dgm:spPr/>
      <dgm:t>
        <a:bodyPr/>
        <a:lstStyle/>
        <a:p>
          <a:pPr algn="ctr"/>
          <a:endParaRPr lang="ru-RU" b="1" dirty="0"/>
        </a:p>
        <a:p>
          <a:pPr algn="ctr"/>
          <a:r>
            <a:rPr lang="ru-RU" b="1" dirty="0"/>
            <a:t>Управление на трудовите възнаграждения като част от управлението на човешките ресурси. </a:t>
          </a:r>
          <a:endParaRPr lang="en-US" b="1" dirty="0"/>
        </a:p>
      </dgm:t>
    </dgm:pt>
    <dgm:pt modelId="{1A469BF1-7CC6-4C3E-B2E0-9FB882CFFA92}" type="parTrans" cxnId="{CFEC35FF-D8A6-49C7-BC06-8CB8378E6F26}">
      <dgm:prSet/>
      <dgm:spPr/>
      <dgm:t>
        <a:bodyPr/>
        <a:lstStyle/>
        <a:p>
          <a:endParaRPr lang="en-US"/>
        </a:p>
      </dgm:t>
    </dgm:pt>
    <dgm:pt modelId="{887ECFD3-8506-46C4-8A08-FF702E3686C5}" type="sibTrans" cxnId="{CFEC35FF-D8A6-49C7-BC06-8CB8378E6F26}">
      <dgm:prSet/>
      <dgm:spPr/>
      <dgm:t>
        <a:bodyPr/>
        <a:lstStyle/>
        <a:p>
          <a:endParaRPr lang="en-US"/>
        </a:p>
      </dgm:t>
    </dgm:pt>
    <dgm:pt modelId="{8DE4CDE1-BA66-427B-B545-2965392E5341}">
      <dgm:prSet phldrT="[Text]"/>
      <dgm:spPr/>
      <dgm:t>
        <a:bodyPr/>
        <a:lstStyle/>
        <a:p>
          <a:pPr algn="ctr"/>
          <a:r>
            <a:rPr lang="bg-BG" dirty="0"/>
            <a:t>ВТОРА ГЛАВА </a:t>
          </a:r>
          <a:endParaRPr lang="en-US" dirty="0"/>
        </a:p>
      </dgm:t>
    </dgm:pt>
    <dgm:pt modelId="{32E123F2-F06A-4851-B6A7-68BB8774AF8D}" type="parTrans" cxnId="{F415444D-6657-41FA-8CFF-73188D7BA7C1}">
      <dgm:prSet/>
      <dgm:spPr/>
      <dgm:t>
        <a:bodyPr/>
        <a:lstStyle/>
        <a:p>
          <a:endParaRPr lang="en-US"/>
        </a:p>
      </dgm:t>
    </dgm:pt>
    <dgm:pt modelId="{0A292572-CE2A-45D8-A8A2-726B526AD201}" type="sibTrans" cxnId="{F415444D-6657-41FA-8CFF-73188D7BA7C1}">
      <dgm:prSet/>
      <dgm:spPr/>
      <dgm:t>
        <a:bodyPr/>
        <a:lstStyle/>
        <a:p>
          <a:endParaRPr lang="en-US"/>
        </a:p>
      </dgm:t>
    </dgm:pt>
    <dgm:pt modelId="{9C2387F6-3A9A-48A5-A4E2-493ABD6B2478}">
      <dgm:prSet phldrT="[Text]"/>
      <dgm:spPr/>
      <dgm:t>
        <a:bodyPr/>
        <a:lstStyle/>
        <a:p>
          <a:pPr algn="ctr"/>
          <a:r>
            <a:rPr lang="bg-BG" b="1" dirty="0"/>
            <a:t>Специфика на управлението на трудовите възнаграждения на педагогическите специалисти в училищното образование.</a:t>
          </a:r>
          <a:endParaRPr lang="en-US" dirty="0"/>
        </a:p>
      </dgm:t>
    </dgm:pt>
    <dgm:pt modelId="{859F491C-FE6D-48DC-BD08-18EFA424BD56}" type="parTrans" cxnId="{DD450056-A11B-41A2-BFB5-4D97DEBBA5FF}">
      <dgm:prSet/>
      <dgm:spPr/>
      <dgm:t>
        <a:bodyPr/>
        <a:lstStyle/>
        <a:p>
          <a:endParaRPr lang="en-US"/>
        </a:p>
      </dgm:t>
    </dgm:pt>
    <dgm:pt modelId="{13942D5A-A73B-4C2E-B466-14654F68767B}" type="sibTrans" cxnId="{DD450056-A11B-41A2-BFB5-4D97DEBBA5FF}">
      <dgm:prSet/>
      <dgm:spPr/>
      <dgm:t>
        <a:bodyPr/>
        <a:lstStyle/>
        <a:p>
          <a:endParaRPr lang="en-US"/>
        </a:p>
      </dgm:t>
    </dgm:pt>
    <dgm:pt modelId="{FF9796BA-F44B-47A8-AB1F-8B7F41E3FAA3}">
      <dgm:prSet phldrT="[Text]"/>
      <dgm:spPr/>
      <dgm:t>
        <a:bodyPr/>
        <a:lstStyle/>
        <a:p>
          <a:pPr algn="ctr"/>
          <a:endParaRPr lang="bg-BG" b="1" dirty="0"/>
        </a:p>
        <a:p>
          <a:pPr algn="ctr"/>
          <a:endParaRPr lang="bg-BG" b="1" dirty="0"/>
        </a:p>
        <a:p>
          <a:pPr algn="ctr"/>
          <a:r>
            <a:rPr lang="bg-BG" b="1" dirty="0"/>
            <a:t>Представяне и анализ на емпиричното изследване</a:t>
          </a:r>
          <a:endParaRPr lang="en-US" b="1" dirty="0"/>
        </a:p>
      </dgm:t>
    </dgm:pt>
    <dgm:pt modelId="{03869049-B451-4759-ADF1-CE861E598C4E}" type="sibTrans" cxnId="{02665CBC-5A89-40A1-A11E-539367FF5EEB}">
      <dgm:prSet/>
      <dgm:spPr/>
      <dgm:t>
        <a:bodyPr/>
        <a:lstStyle/>
        <a:p>
          <a:endParaRPr lang="en-US"/>
        </a:p>
      </dgm:t>
    </dgm:pt>
    <dgm:pt modelId="{515F6255-4A97-4794-B201-D706EF03926E}" type="parTrans" cxnId="{02665CBC-5A89-40A1-A11E-539367FF5EEB}">
      <dgm:prSet/>
      <dgm:spPr/>
      <dgm:t>
        <a:bodyPr/>
        <a:lstStyle/>
        <a:p>
          <a:endParaRPr lang="en-US"/>
        </a:p>
      </dgm:t>
    </dgm:pt>
    <dgm:pt modelId="{8E018B82-B50B-455D-98EC-AAAD308F0A0D}">
      <dgm:prSet phldrT="[Text]"/>
      <dgm:spPr/>
      <dgm:t>
        <a:bodyPr/>
        <a:lstStyle/>
        <a:p>
          <a:pPr algn="ctr"/>
          <a:r>
            <a:rPr lang="bg-BG" dirty="0"/>
            <a:t>ТРЕТА ГЛАВА </a:t>
          </a:r>
          <a:endParaRPr lang="en-US" dirty="0"/>
        </a:p>
      </dgm:t>
    </dgm:pt>
    <dgm:pt modelId="{26B58934-732A-4AFA-89FF-8EA6192036C6}" type="sibTrans" cxnId="{CBFED9C7-0587-4D15-BCE0-2A23DC0855F9}">
      <dgm:prSet/>
      <dgm:spPr/>
      <dgm:t>
        <a:bodyPr/>
        <a:lstStyle/>
        <a:p>
          <a:endParaRPr lang="en-US"/>
        </a:p>
      </dgm:t>
    </dgm:pt>
    <dgm:pt modelId="{ACCB50C9-D149-43B8-98C7-EB446D3A4C76}" type="parTrans" cxnId="{CBFED9C7-0587-4D15-BCE0-2A23DC0855F9}">
      <dgm:prSet/>
      <dgm:spPr/>
      <dgm:t>
        <a:bodyPr/>
        <a:lstStyle/>
        <a:p>
          <a:endParaRPr lang="en-US"/>
        </a:p>
      </dgm:t>
    </dgm:pt>
    <dgm:pt modelId="{10891641-9EAC-45C6-8798-EBA086623F34}" type="pres">
      <dgm:prSet presAssocID="{685BEE15-7B66-409D-A1F5-0A34E3977B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A5DD62-2033-4EFD-A374-BBE6AF88F113}" type="pres">
      <dgm:prSet presAssocID="{5DFB309E-A53E-48C7-9BE6-9B9F35CFBEDA}" presName="compositeNode" presStyleCnt="0">
        <dgm:presLayoutVars>
          <dgm:bulletEnabled val="1"/>
        </dgm:presLayoutVars>
      </dgm:prSet>
      <dgm:spPr/>
    </dgm:pt>
    <dgm:pt modelId="{A9B48B27-C64F-43F6-A3A7-E96BE0BF1323}" type="pres">
      <dgm:prSet presAssocID="{5DFB309E-A53E-48C7-9BE6-9B9F35CFBEDA}" presName="bgRect" presStyleLbl="node1" presStyleIdx="0" presStyleCnt="3"/>
      <dgm:spPr/>
      <dgm:t>
        <a:bodyPr/>
        <a:lstStyle/>
        <a:p>
          <a:endParaRPr lang="en-US"/>
        </a:p>
      </dgm:t>
    </dgm:pt>
    <dgm:pt modelId="{0A0B0279-F994-4F0F-9686-6344A680FC12}" type="pres">
      <dgm:prSet presAssocID="{5DFB309E-A53E-48C7-9BE6-9B9F35CFBEDA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BD9C7B-A2FB-4EC4-8763-F48562C8A06C}" type="pres">
      <dgm:prSet presAssocID="{5DFB309E-A53E-48C7-9BE6-9B9F35CFBEDA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58807E-78E9-4B3C-ABBC-EC6ACCAA7481}" type="pres">
      <dgm:prSet presAssocID="{BC06D824-D97E-49B2-A782-F392CDD268D8}" presName="hSp" presStyleCnt="0"/>
      <dgm:spPr/>
    </dgm:pt>
    <dgm:pt modelId="{37D236FE-4624-47C8-911D-EE40A95D0B34}" type="pres">
      <dgm:prSet presAssocID="{BC06D824-D97E-49B2-A782-F392CDD268D8}" presName="vProcSp" presStyleCnt="0"/>
      <dgm:spPr/>
    </dgm:pt>
    <dgm:pt modelId="{6A7BAAC2-FD3D-409C-B610-73CB175C0B00}" type="pres">
      <dgm:prSet presAssocID="{BC06D824-D97E-49B2-A782-F392CDD268D8}" presName="vSp1" presStyleCnt="0"/>
      <dgm:spPr/>
    </dgm:pt>
    <dgm:pt modelId="{56D1D6D7-3901-4A13-BB19-8079963B13CE}" type="pres">
      <dgm:prSet presAssocID="{BC06D824-D97E-49B2-A782-F392CDD268D8}" presName="simulatedConn" presStyleLbl="solidFgAcc1" presStyleIdx="0" presStyleCnt="2"/>
      <dgm:spPr/>
    </dgm:pt>
    <dgm:pt modelId="{FC8D33BE-C12F-4901-BE4A-C415C2F99F96}" type="pres">
      <dgm:prSet presAssocID="{BC06D824-D97E-49B2-A782-F392CDD268D8}" presName="vSp2" presStyleCnt="0"/>
      <dgm:spPr/>
    </dgm:pt>
    <dgm:pt modelId="{9BE32E9C-BF66-4580-ADC4-52ECC2C61F96}" type="pres">
      <dgm:prSet presAssocID="{BC06D824-D97E-49B2-A782-F392CDD268D8}" presName="sibTrans" presStyleCnt="0"/>
      <dgm:spPr/>
    </dgm:pt>
    <dgm:pt modelId="{8AC19578-7CA6-4C33-9DA9-3754D9189EE5}" type="pres">
      <dgm:prSet presAssocID="{8DE4CDE1-BA66-427B-B545-2965392E5341}" presName="compositeNode" presStyleCnt="0">
        <dgm:presLayoutVars>
          <dgm:bulletEnabled val="1"/>
        </dgm:presLayoutVars>
      </dgm:prSet>
      <dgm:spPr/>
    </dgm:pt>
    <dgm:pt modelId="{2A23B8AF-3F9A-43EC-B459-8F12C8545266}" type="pres">
      <dgm:prSet presAssocID="{8DE4CDE1-BA66-427B-B545-2965392E5341}" presName="bgRect" presStyleLbl="node1" presStyleIdx="1" presStyleCnt="3"/>
      <dgm:spPr/>
      <dgm:t>
        <a:bodyPr/>
        <a:lstStyle/>
        <a:p>
          <a:endParaRPr lang="en-US"/>
        </a:p>
      </dgm:t>
    </dgm:pt>
    <dgm:pt modelId="{16945B51-377A-42B4-BCFA-44C0EFF9D062}" type="pres">
      <dgm:prSet presAssocID="{8DE4CDE1-BA66-427B-B545-2965392E5341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D3BDD9-5EA1-463B-9C4A-AAF650139CE6}" type="pres">
      <dgm:prSet presAssocID="{8DE4CDE1-BA66-427B-B545-2965392E534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88EC10-38A0-4ECA-8F15-BEB0C5585EC0}" type="pres">
      <dgm:prSet presAssocID="{0A292572-CE2A-45D8-A8A2-726B526AD201}" presName="hSp" presStyleCnt="0"/>
      <dgm:spPr/>
    </dgm:pt>
    <dgm:pt modelId="{D6154A9A-BED0-4419-8301-41734C85B29B}" type="pres">
      <dgm:prSet presAssocID="{0A292572-CE2A-45D8-A8A2-726B526AD201}" presName="vProcSp" presStyleCnt="0"/>
      <dgm:spPr/>
    </dgm:pt>
    <dgm:pt modelId="{DEA0F072-0914-42C5-8BF5-4B53AA1AE735}" type="pres">
      <dgm:prSet presAssocID="{0A292572-CE2A-45D8-A8A2-726B526AD201}" presName="vSp1" presStyleCnt="0"/>
      <dgm:spPr/>
    </dgm:pt>
    <dgm:pt modelId="{18AEABD2-7F83-4DF2-88B2-3525FE895E5F}" type="pres">
      <dgm:prSet presAssocID="{0A292572-CE2A-45D8-A8A2-726B526AD201}" presName="simulatedConn" presStyleLbl="solidFgAcc1" presStyleIdx="1" presStyleCnt="2"/>
      <dgm:spPr/>
    </dgm:pt>
    <dgm:pt modelId="{5F33EEA0-AC7F-4562-9C07-F2D9C57631C8}" type="pres">
      <dgm:prSet presAssocID="{0A292572-CE2A-45D8-A8A2-726B526AD201}" presName="vSp2" presStyleCnt="0"/>
      <dgm:spPr/>
    </dgm:pt>
    <dgm:pt modelId="{787AE884-6B0B-4272-90EF-9B0A8D359BF1}" type="pres">
      <dgm:prSet presAssocID="{0A292572-CE2A-45D8-A8A2-726B526AD201}" presName="sibTrans" presStyleCnt="0"/>
      <dgm:spPr/>
    </dgm:pt>
    <dgm:pt modelId="{4E139F28-CD9C-47D7-8F77-BB8C0694CF62}" type="pres">
      <dgm:prSet presAssocID="{8E018B82-B50B-455D-98EC-AAAD308F0A0D}" presName="compositeNode" presStyleCnt="0">
        <dgm:presLayoutVars>
          <dgm:bulletEnabled val="1"/>
        </dgm:presLayoutVars>
      </dgm:prSet>
      <dgm:spPr/>
    </dgm:pt>
    <dgm:pt modelId="{A2353032-0888-411E-8A4F-13415F8A3775}" type="pres">
      <dgm:prSet presAssocID="{8E018B82-B50B-455D-98EC-AAAD308F0A0D}" presName="bgRect" presStyleLbl="node1" presStyleIdx="2" presStyleCnt="3"/>
      <dgm:spPr/>
      <dgm:t>
        <a:bodyPr/>
        <a:lstStyle/>
        <a:p>
          <a:endParaRPr lang="en-US"/>
        </a:p>
      </dgm:t>
    </dgm:pt>
    <dgm:pt modelId="{8B327B86-2C79-4E52-ADEA-360635050455}" type="pres">
      <dgm:prSet presAssocID="{8E018B82-B50B-455D-98EC-AAAD308F0A0D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FEAA49-D6D8-46D3-940C-BAC001DCB897}" type="pres">
      <dgm:prSet presAssocID="{8E018B82-B50B-455D-98EC-AAAD308F0A0D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260011-E866-42A0-B893-AD74E2A64AE1}" srcId="{685BEE15-7B66-409D-A1F5-0A34E3977B0B}" destId="{5DFB309E-A53E-48C7-9BE6-9B9F35CFBEDA}" srcOrd="0" destOrd="0" parTransId="{F9CFA24D-FB88-4F4E-95DF-45B444ECAC85}" sibTransId="{BC06D824-D97E-49B2-A782-F392CDD268D8}"/>
    <dgm:cxn modelId="{D438930A-B9FA-4DEF-94A7-3842FC0AE63C}" type="presOf" srcId="{8E018B82-B50B-455D-98EC-AAAD308F0A0D}" destId="{A2353032-0888-411E-8A4F-13415F8A3775}" srcOrd="0" destOrd="0" presId="urn:microsoft.com/office/officeart/2005/8/layout/hProcess7"/>
    <dgm:cxn modelId="{F415444D-6657-41FA-8CFF-73188D7BA7C1}" srcId="{685BEE15-7B66-409D-A1F5-0A34E3977B0B}" destId="{8DE4CDE1-BA66-427B-B545-2965392E5341}" srcOrd="1" destOrd="0" parTransId="{32E123F2-F06A-4851-B6A7-68BB8774AF8D}" sibTransId="{0A292572-CE2A-45D8-A8A2-726B526AD201}"/>
    <dgm:cxn modelId="{DD2E70B7-6CCF-4DE9-82FE-8BD0A1B909FA}" type="presOf" srcId="{5DFB309E-A53E-48C7-9BE6-9B9F35CFBEDA}" destId="{0A0B0279-F994-4F0F-9686-6344A680FC12}" srcOrd="1" destOrd="0" presId="urn:microsoft.com/office/officeart/2005/8/layout/hProcess7"/>
    <dgm:cxn modelId="{02665CBC-5A89-40A1-A11E-539367FF5EEB}" srcId="{8E018B82-B50B-455D-98EC-AAAD308F0A0D}" destId="{FF9796BA-F44B-47A8-AB1F-8B7F41E3FAA3}" srcOrd="0" destOrd="0" parTransId="{515F6255-4A97-4794-B201-D706EF03926E}" sibTransId="{03869049-B451-4759-ADF1-CE861E598C4E}"/>
    <dgm:cxn modelId="{B2091F28-62A2-4C7F-AB3C-040DB24E999F}" type="presOf" srcId="{8E018B82-B50B-455D-98EC-AAAD308F0A0D}" destId="{8B327B86-2C79-4E52-ADEA-360635050455}" srcOrd="1" destOrd="0" presId="urn:microsoft.com/office/officeart/2005/8/layout/hProcess7"/>
    <dgm:cxn modelId="{BA4D1011-D7CB-48CA-BF9D-0C40791C246F}" type="presOf" srcId="{8DE4CDE1-BA66-427B-B545-2965392E5341}" destId="{2A23B8AF-3F9A-43EC-B459-8F12C8545266}" srcOrd="0" destOrd="0" presId="urn:microsoft.com/office/officeart/2005/8/layout/hProcess7"/>
    <dgm:cxn modelId="{DD450056-A11B-41A2-BFB5-4D97DEBBA5FF}" srcId="{8DE4CDE1-BA66-427B-B545-2965392E5341}" destId="{9C2387F6-3A9A-48A5-A4E2-493ABD6B2478}" srcOrd="0" destOrd="0" parTransId="{859F491C-FE6D-48DC-BD08-18EFA424BD56}" sibTransId="{13942D5A-A73B-4C2E-B466-14654F68767B}"/>
    <dgm:cxn modelId="{0D57146F-789B-47E9-96D7-9C07F0D3952E}" type="presOf" srcId="{5DFB309E-A53E-48C7-9BE6-9B9F35CFBEDA}" destId="{A9B48B27-C64F-43F6-A3A7-E96BE0BF1323}" srcOrd="0" destOrd="0" presId="urn:microsoft.com/office/officeart/2005/8/layout/hProcess7"/>
    <dgm:cxn modelId="{CBFED9C7-0587-4D15-BCE0-2A23DC0855F9}" srcId="{685BEE15-7B66-409D-A1F5-0A34E3977B0B}" destId="{8E018B82-B50B-455D-98EC-AAAD308F0A0D}" srcOrd="2" destOrd="0" parTransId="{ACCB50C9-D149-43B8-98C7-EB446D3A4C76}" sibTransId="{26B58934-732A-4AFA-89FF-8EA6192036C6}"/>
    <dgm:cxn modelId="{AC6A78B6-753B-4121-A538-434817FB2E6B}" type="presOf" srcId="{3EFBA49A-362A-47F9-8EA2-E58084D98A1E}" destId="{23BD9C7B-A2FB-4EC4-8763-F48562C8A06C}" srcOrd="0" destOrd="0" presId="urn:microsoft.com/office/officeart/2005/8/layout/hProcess7"/>
    <dgm:cxn modelId="{D866DDC3-FC1F-48E8-9234-0F73546F624D}" type="presOf" srcId="{685BEE15-7B66-409D-A1F5-0A34E3977B0B}" destId="{10891641-9EAC-45C6-8798-EBA086623F34}" srcOrd="0" destOrd="0" presId="urn:microsoft.com/office/officeart/2005/8/layout/hProcess7"/>
    <dgm:cxn modelId="{32A92223-B298-4867-AB2B-79148724A822}" type="presOf" srcId="{8DE4CDE1-BA66-427B-B545-2965392E5341}" destId="{16945B51-377A-42B4-BCFA-44C0EFF9D062}" srcOrd="1" destOrd="0" presId="urn:microsoft.com/office/officeart/2005/8/layout/hProcess7"/>
    <dgm:cxn modelId="{26EA0DC7-32E9-40F8-8832-1DF19D78ACE5}" type="presOf" srcId="{9C2387F6-3A9A-48A5-A4E2-493ABD6B2478}" destId="{D9D3BDD9-5EA1-463B-9C4A-AAF650139CE6}" srcOrd="0" destOrd="0" presId="urn:microsoft.com/office/officeart/2005/8/layout/hProcess7"/>
    <dgm:cxn modelId="{B8D7A84D-27A5-4976-A07B-7F2E74F943FD}" type="presOf" srcId="{FF9796BA-F44B-47A8-AB1F-8B7F41E3FAA3}" destId="{F3FEAA49-D6D8-46D3-940C-BAC001DCB897}" srcOrd="0" destOrd="0" presId="urn:microsoft.com/office/officeart/2005/8/layout/hProcess7"/>
    <dgm:cxn modelId="{CFEC35FF-D8A6-49C7-BC06-8CB8378E6F26}" srcId="{5DFB309E-A53E-48C7-9BE6-9B9F35CFBEDA}" destId="{3EFBA49A-362A-47F9-8EA2-E58084D98A1E}" srcOrd="0" destOrd="0" parTransId="{1A469BF1-7CC6-4C3E-B2E0-9FB882CFFA92}" sibTransId="{887ECFD3-8506-46C4-8A08-FF702E3686C5}"/>
    <dgm:cxn modelId="{6FB35648-6C63-4251-9DEE-FFC25D122275}" type="presParOf" srcId="{10891641-9EAC-45C6-8798-EBA086623F34}" destId="{E9A5DD62-2033-4EFD-A374-BBE6AF88F113}" srcOrd="0" destOrd="0" presId="urn:microsoft.com/office/officeart/2005/8/layout/hProcess7"/>
    <dgm:cxn modelId="{FA916285-2243-4954-8D09-CC615E1E66CA}" type="presParOf" srcId="{E9A5DD62-2033-4EFD-A374-BBE6AF88F113}" destId="{A9B48B27-C64F-43F6-A3A7-E96BE0BF1323}" srcOrd="0" destOrd="0" presId="urn:microsoft.com/office/officeart/2005/8/layout/hProcess7"/>
    <dgm:cxn modelId="{CF9C554E-1AE6-49DA-A799-84A84C4B8E8A}" type="presParOf" srcId="{E9A5DD62-2033-4EFD-A374-BBE6AF88F113}" destId="{0A0B0279-F994-4F0F-9686-6344A680FC12}" srcOrd="1" destOrd="0" presId="urn:microsoft.com/office/officeart/2005/8/layout/hProcess7"/>
    <dgm:cxn modelId="{57007F57-BEA5-48FD-AC6A-7C00EA0CF719}" type="presParOf" srcId="{E9A5DD62-2033-4EFD-A374-BBE6AF88F113}" destId="{23BD9C7B-A2FB-4EC4-8763-F48562C8A06C}" srcOrd="2" destOrd="0" presId="urn:microsoft.com/office/officeart/2005/8/layout/hProcess7"/>
    <dgm:cxn modelId="{D716127E-C983-46B3-8D76-422CA8258329}" type="presParOf" srcId="{10891641-9EAC-45C6-8798-EBA086623F34}" destId="{5958807E-78E9-4B3C-ABBC-EC6ACCAA7481}" srcOrd="1" destOrd="0" presId="urn:microsoft.com/office/officeart/2005/8/layout/hProcess7"/>
    <dgm:cxn modelId="{4F8298D5-9D27-45AC-BEF2-830F1E312D6B}" type="presParOf" srcId="{10891641-9EAC-45C6-8798-EBA086623F34}" destId="{37D236FE-4624-47C8-911D-EE40A95D0B34}" srcOrd="2" destOrd="0" presId="urn:microsoft.com/office/officeart/2005/8/layout/hProcess7"/>
    <dgm:cxn modelId="{844EFFF8-BE32-4B51-A8B4-95B4E16EE2B0}" type="presParOf" srcId="{37D236FE-4624-47C8-911D-EE40A95D0B34}" destId="{6A7BAAC2-FD3D-409C-B610-73CB175C0B00}" srcOrd="0" destOrd="0" presId="urn:microsoft.com/office/officeart/2005/8/layout/hProcess7"/>
    <dgm:cxn modelId="{A603F325-C601-45F3-B724-856762DF9DF0}" type="presParOf" srcId="{37D236FE-4624-47C8-911D-EE40A95D0B34}" destId="{56D1D6D7-3901-4A13-BB19-8079963B13CE}" srcOrd="1" destOrd="0" presId="urn:microsoft.com/office/officeart/2005/8/layout/hProcess7"/>
    <dgm:cxn modelId="{8CAF35F4-A110-435C-B65E-D00FC5CB1AA8}" type="presParOf" srcId="{37D236FE-4624-47C8-911D-EE40A95D0B34}" destId="{FC8D33BE-C12F-4901-BE4A-C415C2F99F96}" srcOrd="2" destOrd="0" presId="urn:microsoft.com/office/officeart/2005/8/layout/hProcess7"/>
    <dgm:cxn modelId="{160D06B8-F216-4A64-8833-3705EFC1A1E5}" type="presParOf" srcId="{10891641-9EAC-45C6-8798-EBA086623F34}" destId="{9BE32E9C-BF66-4580-ADC4-52ECC2C61F96}" srcOrd="3" destOrd="0" presId="urn:microsoft.com/office/officeart/2005/8/layout/hProcess7"/>
    <dgm:cxn modelId="{2C7CEB60-F162-495A-A052-8DA0288B0B76}" type="presParOf" srcId="{10891641-9EAC-45C6-8798-EBA086623F34}" destId="{8AC19578-7CA6-4C33-9DA9-3754D9189EE5}" srcOrd="4" destOrd="0" presId="urn:microsoft.com/office/officeart/2005/8/layout/hProcess7"/>
    <dgm:cxn modelId="{AF08B68D-9199-41A7-8898-58DDFEC456E5}" type="presParOf" srcId="{8AC19578-7CA6-4C33-9DA9-3754D9189EE5}" destId="{2A23B8AF-3F9A-43EC-B459-8F12C8545266}" srcOrd="0" destOrd="0" presId="urn:microsoft.com/office/officeart/2005/8/layout/hProcess7"/>
    <dgm:cxn modelId="{2684FA89-1D03-43A9-87DE-DCDC68B948F2}" type="presParOf" srcId="{8AC19578-7CA6-4C33-9DA9-3754D9189EE5}" destId="{16945B51-377A-42B4-BCFA-44C0EFF9D062}" srcOrd="1" destOrd="0" presId="urn:microsoft.com/office/officeart/2005/8/layout/hProcess7"/>
    <dgm:cxn modelId="{E1190E77-DF5F-421E-9AAC-22FE92E13D4D}" type="presParOf" srcId="{8AC19578-7CA6-4C33-9DA9-3754D9189EE5}" destId="{D9D3BDD9-5EA1-463B-9C4A-AAF650139CE6}" srcOrd="2" destOrd="0" presId="urn:microsoft.com/office/officeart/2005/8/layout/hProcess7"/>
    <dgm:cxn modelId="{D84E84FA-4679-4901-922C-5DD3ECE616FD}" type="presParOf" srcId="{10891641-9EAC-45C6-8798-EBA086623F34}" destId="{AE88EC10-38A0-4ECA-8F15-BEB0C5585EC0}" srcOrd="5" destOrd="0" presId="urn:microsoft.com/office/officeart/2005/8/layout/hProcess7"/>
    <dgm:cxn modelId="{64070B0E-860E-4EAB-9017-9B49C38EB23C}" type="presParOf" srcId="{10891641-9EAC-45C6-8798-EBA086623F34}" destId="{D6154A9A-BED0-4419-8301-41734C85B29B}" srcOrd="6" destOrd="0" presId="urn:microsoft.com/office/officeart/2005/8/layout/hProcess7"/>
    <dgm:cxn modelId="{6343E4AB-FF65-4354-A0C9-4D3AB9C65DA4}" type="presParOf" srcId="{D6154A9A-BED0-4419-8301-41734C85B29B}" destId="{DEA0F072-0914-42C5-8BF5-4B53AA1AE735}" srcOrd="0" destOrd="0" presId="urn:microsoft.com/office/officeart/2005/8/layout/hProcess7"/>
    <dgm:cxn modelId="{C52E661F-FFEB-48BB-AB4B-D4F84B237257}" type="presParOf" srcId="{D6154A9A-BED0-4419-8301-41734C85B29B}" destId="{18AEABD2-7F83-4DF2-88B2-3525FE895E5F}" srcOrd="1" destOrd="0" presId="urn:microsoft.com/office/officeart/2005/8/layout/hProcess7"/>
    <dgm:cxn modelId="{B6DE19F5-F6E8-4E84-99BD-B805B87BA3FB}" type="presParOf" srcId="{D6154A9A-BED0-4419-8301-41734C85B29B}" destId="{5F33EEA0-AC7F-4562-9C07-F2D9C57631C8}" srcOrd="2" destOrd="0" presId="urn:microsoft.com/office/officeart/2005/8/layout/hProcess7"/>
    <dgm:cxn modelId="{86DC673B-E777-4C04-B5A7-75EF2C937DEA}" type="presParOf" srcId="{10891641-9EAC-45C6-8798-EBA086623F34}" destId="{787AE884-6B0B-4272-90EF-9B0A8D359BF1}" srcOrd="7" destOrd="0" presId="urn:microsoft.com/office/officeart/2005/8/layout/hProcess7"/>
    <dgm:cxn modelId="{FC510604-7663-4274-848D-2FDFE93AEC39}" type="presParOf" srcId="{10891641-9EAC-45C6-8798-EBA086623F34}" destId="{4E139F28-CD9C-47D7-8F77-BB8C0694CF62}" srcOrd="8" destOrd="0" presId="urn:microsoft.com/office/officeart/2005/8/layout/hProcess7"/>
    <dgm:cxn modelId="{49824F6A-0478-458F-9F49-E6B85C8D8B52}" type="presParOf" srcId="{4E139F28-CD9C-47D7-8F77-BB8C0694CF62}" destId="{A2353032-0888-411E-8A4F-13415F8A3775}" srcOrd="0" destOrd="0" presId="urn:microsoft.com/office/officeart/2005/8/layout/hProcess7"/>
    <dgm:cxn modelId="{375EE1DE-68D2-4451-BEC4-9188906FE372}" type="presParOf" srcId="{4E139F28-CD9C-47D7-8F77-BB8C0694CF62}" destId="{8B327B86-2C79-4E52-ADEA-360635050455}" srcOrd="1" destOrd="0" presId="urn:microsoft.com/office/officeart/2005/8/layout/hProcess7"/>
    <dgm:cxn modelId="{A0EEE4E2-B59C-40F2-B4A9-01CC654F4382}" type="presParOf" srcId="{4E139F28-CD9C-47D7-8F77-BB8C0694CF62}" destId="{F3FEAA49-D6D8-46D3-940C-BAC001DCB897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778B1FD-425A-4C45-BD03-3A9CC98BB4E0}" type="datetimeFigureOut">
              <a:rPr lang="bg-BG"/>
              <a:pPr>
                <a:defRPr/>
              </a:pPr>
              <a:t>1.12.2022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9584093-0025-4C31-AEEE-3BF77C6A2B3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55129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725" y="4022725"/>
            <a:ext cx="6391275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980000" y="396000"/>
            <a:ext cx="10212000" cy="377825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6370638"/>
            <a:ext cx="9917113" cy="346075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3000">
                <a:srgbClr val="7A005F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1930" y="2067200"/>
            <a:ext cx="9198320" cy="1324800"/>
          </a:xfrm>
        </p:spPr>
        <p:txBody>
          <a:bodyPr/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altLang="en-US" dirty="0"/>
              <a:t>Въведете заглавие на презентацията</a:t>
            </a:r>
            <a:endParaRPr lang="en-US" alt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5A7E9D5-EB29-4BA1-9211-313307DFE92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A70C070-F159-4AC9-853C-A085328B4930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000" y="0"/>
            <a:ext cx="1188000" cy="1916129"/>
          </a:xfrm>
          <a:prstGeom prst="rect">
            <a:avLst/>
          </a:prstGeom>
        </p:spPr>
      </p:pic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02730" y="3448038"/>
            <a:ext cx="9206742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dirty="0"/>
              <a:t>Въведете подзаглавие на презентацията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колони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3757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 dirty="0"/>
              <a:t>Първо ниво текст, колона едно</a:t>
            </a:r>
            <a:endParaRPr lang="en-US" dirty="0"/>
          </a:p>
          <a:p>
            <a:pPr lvl="1"/>
            <a:r>
              <a:rPr lang="bg-BG" dirty="0"/>
              <a:t>Второ ниво текст</a:t>
            </a:r>
            <a:endParaRPr lang="en-US" dirty="0"/>
          </a:p>
          <a:p>
            <a:pPr lvl="2"/>
            <a:r>
              <a:rPr lang="bg-BG" dirty="0"/>
              <a:t>Трето ниво текст</a:t>
            </a:r>
            <a:endParaRPr lang="en-US" dirty="0"/>
          </a:p>
          <a:p>
            <a:pPr lvl="3"/>
            <a:r>
              <a:rPr lang="bg-BG" dirty="0"/>
              <a:t>Четвърто ниво текст</a:t>
            </a:r>
            <a:endParaRPr lang="en-US" dirty="0"/>
          </a:p>
          <a:p>
            <a:pPr lvl="4"/>
            <a:r>
              <a:rPr lang="bg-BG" dirty="0"/>
              <a:t>Пето ниво текст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3757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 dirty="0"/>
              <a:t>Първо ниво текст, колона две</a:t>
            </a:r>
            <a:endParaRPr lang="en-US" dirty="0"/>
          </a:p>
          <a:p>
            <a:pPr lvl="1"/>
            <a:r>
              <a:rPr lang="bg-BG" dirty="0"/>
              <a:t>Второ ниво текст</a:t>
            </a:r>
            <a:endParaRPr lang="en-US" dirty="0"/>
          </a:p>
          <a:p>
            <a:pPr lvl="2"/>
            <a:r>
              <a:rPr lang="bg-BG" dirty="0"/>
              <a:t>Трето ниво текст</a:t>
            </a:r>
            <a:endParaRPr lang="en-US" dirty="0"/>
          </a:p>
          <a:p>
            <a:pPr lvl="3"/>
            <a:r>
              <a:rPr lang="bg-BG" dirty="0"/>
              <a:t>Четвърто ниво текст</a:t>
            </a:r>
            <a:endParaRPr lang="en-US" dirty="0"/>
          </a:p>
          <a:p>
            <a:pPr lvl="4"/>
            <a:r>
              <a:rPr lang="bg-BG" dirty="0"/>
              <a:t>Пето ниво текст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/>
              <a:t>Въведете заглавие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175883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17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колони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37579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bg-BG" dirty="0"/>
              <a:t>Първо ниво текст, колона едно</a:t>
            </a:r>
            <a:endParaRPr lang="en-US" dirty="0"/>
          </a:p>
          <a:p>
            <a:pPr lvl="1"/>
            <a:r>
              <a:rPr lang="bg-BG" dirty="0"/>
              <a:t>Второ ниво текст</a:t>
            </a:r>
            <a:endParaRPr lang="en-US" dirty="0"/>
          </a:p>
          <a:p>
            <a:pPr lvl="2"/>
            <a:r>
              <a:rPr lang="bg-BG" dirty="0"/>
              <a:t>Трето ниво текст</a:t>
            </a:r>
            <a:endParaRPr lang="en-US" dirty="0"/>
          </a:p>
          <a:p>
            <a:pPr lvl="3"/>
            <a:r>
              <a:rPr lang="bg-BG" dirty="0"/>
              <a:t>Четвърто ниво текст</a:t>
            </a:r>
            <a:endParaRPr lang="en-US" dirty="0"/>
          </a:p>
          <a:p>
            <a:pPr lvl="4"/>
            <a:r>
              <a:rPr lang="bg-BG" dirty="0"/>
              <a:t>Пето ниво текст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37579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bg-BG" dirty="0"/>
              <a:t>Първо ниво текст, колона две</a:t>
            </a:r>
            <a:endParaRPr lang="en-US" dirty="0"/>
          </a:p>
          <a:p>
            <a:pPr lvl="1"/>
            <a:r>
              <a:rPr lang="bg-BG" dirty="0"/>
              <a:t>Второ ниво текст</a:t>
            </a:r>
            <a:endParaRPr lang="en-US" dirty="0"/>
          </a:p>
          <a:p>
            <a:pPr lvl="2"/>
            <a:r>
              <a:rPr lang="bg-BG" dirty="0"/>
              <a:t>Трето ниво текст</a:t>
            </a:r>
            <a:endParaRPr lang="en-US" dirty="0"/>
          </a:p>
          <a:p>
            <a:pPr lvl="3"/>
            <a:r>
              <a:rPr lang="bg-BG" dirty="0"/>
              <a:t>Четвърто ниво текст</a:t>
            </a:r>
            <a:endParaRPr lang="en-US" dirty="0"/>
          </a:p>
          <a:p>
            <a:pPr lvl="4"/>
            <a:r>
              <a:rPr lang="bg-BG" dirty="0"/>
              <a:t>Пето ниво текст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/>
              <a:t>Въведете заглавие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2" name="TextBox 11"/>
          <p:cNvSpPr txBox="1"/>
          <p:nvPr userDrawn="1"/>
        </p:nvSpPr>
        <p:spPr>
          <a:xfrm>
            <a:off x="3239396" y="6150690"/>
            <a:ext cx="67317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СОФИЙСКИ УНИВЕРСИТЕТ </a:t>
            </a:r>
            <a:r>
              <a:rPr lang="en-US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“</a:t>
            </a:r>
            <a:r>
              <a:rPr lang="ru-RU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</a:t>
            </a:r>
            <a:r>
              <a:rPr lang="bg-BG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в</a:t>
            </a:r>
            <a:r>
              <a:rPr lang="ru-RU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. КЛИМЕНТ ОХРИДСКИ</a:t>
            </a:r>
            <a:r>
              <a:rPr lang="en-US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”</a:t>
            </a:r>
            <a:endParaRPr lang="en-US" sz="1500" dirty="0">
              <a:solidFill>
                <a:srgbClr val="7A005E"/>
              </a:solidFill>
              <a:latin typeface="SP Trajan2ML" panose="0200050507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623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2064190"/>
            <a:ext cx="5157787" cy="5975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dirty="0"/>
              <a:t>Подзаглавие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679826"/>
            <a:ext cx="5157787" cy="3509837"/>
          </a:xfrm>
        </p:spPr>
        <p:txBody>
          <a:bodyPr/>
          <a:lstStyle/>
          <a:p>
            <a:pPr lvl="0"/>
            <a:r>
              <a:rPr lang="bg-BG" dirty="0"/>
              <a:t>Първо ниво текст</a:t>
            </a:r>
            <a:endParaRPr lang="en-US" dirty="0"/>
          </a:p>
          <a:p>
            <a:pPr lvl="1"/>
            <a:r>
              <a:rPr lang="bg-BG" dirty="0"/>
              <a:t>Второ ниво текст</a:t>
            </a:r>
            <a:endParaRPr lang="en-US" dirty="0"/>
          </a:p>
          <a:p>
            <a:pPr lvl="2"/>
            <a:r>
              <a:rPr lang="bg-BG" dirty="0"/>
              <a:t>Трето ниво текст</a:t>
            </a:r>
            <a:endParaRPr lang="en-US" dirty="0"/>
          </a:p>
          <a:p>
            <a:pPr lvl="3"/>
            <a:r>
              <a:rPr lang="bg-BG" dirty="0"/>
              <a:t>Четвърто ниво текст</a:t>
            </a:r>
            <a:endParaRPr lang="en-US" dirty="0"/>
          </a:p>
          <a:p>
            <a:pPr lvl="4"/>
            <a:r>
              <a:rPr lang="bg-BG" dirty="0"/>
              <a:t>Пето ниво текст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64190"/>
            <a:ext cx="5183188" cy="6156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dirty="0"/>
              <a:t>Подзаглавие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679826"/>
            <a:ext cx="5183188" cy="3509837"/>
          </a:xfrm>
        </p:spPr>
        <p:txBody>
          <a:bodyPr/>
          <a:lstStyle/>
          <a:p>
            <a:pPr lvl="0"/>
            <a:r>
              <a:rPr lang="bg-BG" dirty="0"/>
              <a:t>Първо ниво текст</a:t>
            </a:r>
            <a:endParaRPr lang="en-US" dirty="0"/>
          </a:p>
          <a:p>
            <a:pPr lvl="1"/>
            <a:r>
              <a:rPr lang="bg-BG" dirty="0"/>
              <a:t>Второ ниво текст</a:t>
            </a:r>
            <a:endParaRPr lang="en-US" dirty="0"/>
          </a:p>
          <a:p>
            <a:pPr lvl="2"/>
            <a:r>
              <a:rPr lang="bg-BG" dirty="0"/>
              <a:t>Трето ниво текст</a:t>
            </a:r>
            <a:endParaRPr lang="en-US" dirty="0"/>
          </a:p>
          <a:p>
            <a:pPr lvl="3"/>
            <a:r>
              <a:rPr lang="bg-BG" dirty="0"/>
              <a:t>Четвърто ниво текст</a:t>
            </a:r>
            <a:endParaRPr lang="en-US" dirty="0"/>
          </a:p>
          <a:p>
            <a:pPr lvl="4"/>
            <a:r>
              <a:rPr lang="bg-BG" dirty="0"/>
              <a:t>Пето ниво текст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8371317-6240-4826-B33E-FC206F64A259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2CEC902-E1F8-4C04-921F-24D31A9D67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/>
              <a:t>Въведете заглавие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0"/>
            <a:ext cx="1116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892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dirty="0"/>
              <a:t>Подзаглавие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19860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 dirty="0"/>
              <a:t>Първо ниво текст</a:t>
            </a:r>
            <a:endParaRPr lang="en-US" dirty="0"/>
          </a:p>
          <a:p>
            <a:pPr lvl="1"/>
            <a:r>
              <a:rPr lang="bg-BG" dirty="0"/>
              <a:t>Второ ниво текст</a:t>
            </a:r>
            <a:endParaRPr lang="en-US" dirty="0"/>
          </a:p>
          <a:p>
            <a:pPr lvl="2"/>
            <a:r>
              <a:rPr lang="bg-BG" dirty="0"/>
              <a:t>Трето ниво текст</a:t>
            </a:r>
            <a:endParaRPr lang="en-US" dirty="0"/>
          </a:p>
          <a:p>
            <a:pPr lvl="3"/>
            <a:r>
              <a:rPr lang="bg-BG" dirty="0"/>
              <a:t>Четвърто ниво текст</a:t>
            </a:r>
            <a:endParaRPr lang="en-US" dirty="0"/>
          </a:p>
          <a:p>
            <a:pPr lvl="4"/>
            <a:r>
              <a:rPr lang="bg-BG" dirty="0"/>
              <a:t>Пето ниво текст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dirty="0"/>
              <a:t>Подзаглавие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19860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bg-BG" dirty="0"/>
              <a:t>Първо ниво текст</a:t>
            </a:r>
            <a:endParaRPr lang="en-US" dirty="0"/>
          </a:p>
          <a:p>
            <a:pPr lvl="1"/>
            <a:r>
              <a:rPr lang="bg-BG" dirty="0"/>
              <a:t>Второ ниво текст</a:t>
            </a:r>
            <a:endParaRPr lang="en-US" dirty="0"/>
          </a:p>
          <a:p>
            <a:pPr lvl="2"/>
            <a:r>
              <a:rPr lang="bg-BG" dirty="0"/>
              <a:t>Трето ниво текст</a:t>
            </a:r>
            <a:endParaRPr lang="en-US" dirty="0"/>
          </a:p>
          <a:p>
            <a:pPr lvl="3"/>
            <a:r>
              <a:rPr lang="bg-BG" dirty="0"/>
              <a:t>Четвърто ниво текст</a:t>
            </a:r>
            <a:endParaRPr lang="en-US" dirty="0"/>
          </a:p>
          <a:p>
            <a:pPr lvl="4"/>
            <a:r>
              <a:rPr lang="bg-BG" dirty="0"/>
              <a:t>Пето ниво текст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288000"/>
            <a:ext cx="10517188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/>
              <a:t>Въведете заглавие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175883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602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135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dirty="0"/>
              <a:t>Подзаглавие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437475"/>
            <a:ext cx="5157787" cy="319860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bg-BG" dirty="0"/>
              <a:t>Първо ниво текст</a:t>
            </a:r>
            <a:endParaRPr lang="en-US" dirty="0"/>
          </a:p>
          <a:p>
            <a:pPr lvl="1"/>
            <a:r>
              <a:rPr lang="bg-BG" dirty="0"/>
              <a:t>Второ ниво текст</a:t>
            </a:r>
            <a:endParaRPr lang="en-US" dirty="0"/>
          </a:p>
          <a:p>
            <a:pPr lvl="2"/>
            <a:r>
              <a:rPr lang="bg-BG" dirty="0"/>
              <a:t>Трето ниво текст</a:t>
            </a:r>
            <a:endParaRPr lang="en-US" dirty="0"/>
          </a:p>
          <a:p>
            <a:pPr lvl="3"/>
            <a:r>
              <a:rPr lang="bg-BG" dirty="0"/>
              <a:t>Четвърто ниво текст</a:t>
            </a:r>
            <a:endParaRPr lang="en-US" dirty="0"/>
          </a:p>
          <a:p>
            <a:pPr lvl="4"/>
            <a:r>
              <a:rPr lang="bg-BG" dirty="0"/>
              <a:t>Пето ниво текст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135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dirty="0"/>
              <a:t>Подзаглавие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437475"/>
            <a:ext cx="5183188" cy="319860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bg-BG" dirty="0"/>
              <a:t>Първо ниво текст</a:t>
            </a:r>
            <a:endParaRPr lang="en-US" dirty="0"/>
          </a:p>
          <a:p>
            <a:pPr lvl="1"/>
            <a:r>
              <a:rPr lang="bg-BG" dirty="0"/>
              <a:t>Второ ниво текст</a:t>
            </a:r>
            <a:endParaRPr lang="en-US" dirty="0"/>
          </a:p>
          <a:p>
            <a:pPr lvl="2"/>
            <a:r>
              <a:rPr lang="bg-BG" dirty="0"/>
              <a:t>Трето ниво текст</a:t>
            </a:r>
            <a:endParaRPr lang="en-US" dirty="0"/>
          </a:p>
          <a:p>
            <a:pPr lvl="3"/>
            <a:r>
              <a:rPr lang="bg-BG" dirty="0"/>
              <a:t>Четвърто ниво текст</a:t>
            </a:r>
            <a:endParaRPr lang="en-US" dirty="0"/>
          </a:p>
          <a:p>
            <a:pPr lvl="4"/>
            <a:r>
              <a:rPr lang="bg-BG" dirty="0"/>
              <a:t>Пето ниво текст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517188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/>
              <a:t>Въведете заглавие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22" name="Rectangle 21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239396" y="6150690"/>
            <a:ext cx="67317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СОФИЙСКИ УНИВЕРСИТЕТ </a:t>
            </a:r>
            <a:r>
              <a:rPr lang="en-US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“</a:t>
            </a:r>
            <a:r>
              <a:rPr lang="ru-RU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</a:t>
            </a:r>
            <a:r>
              <a:rPr lang="bg-BG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в</a:t>
            </a:r>
            <a:r>
              <a:rPr lang="ru-RU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. КЛИМЕНТ ОХРИДСКИ</a:t>
            </a:r>
            <a:r>
              <a:rPr lang="en-US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”</a:t>
            </a:r>
            <a:endParaRPr lang="en-US" sz="1500" dirty="0">
              <a:solidFill>
                <a:srgbClr val="7A005E"/>
              </a:solidFill>
              <a:latin typeface="SP Trajan2ML" panose="0200050507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010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амо заглавие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094CAF8-503C-47FB-86BA-0D1DFFCD6E53}" type="datetimeFigureOut">
              <a:rPr lang="en-US" smtClean="0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2C75319-91FF-41E2-95BE-8339CC46B6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/>
              <a:t>Въведете заглавие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0"/>
            <a:ext cx="1116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321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амо заглавие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487685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/>
              <a:t>Въведете заглавие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175883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601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амо заглавие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487685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/>
              <a:t>Въведете заглавие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239396" y="6150690"/>
            <a:ext cx="67317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СОФИЙСКИ УНИВЕРСИТЕТ </a:t>
            </a:r>
            <a:r>
              <a:rPr lang="en-US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“</a:t>
            </a:r>
            <a:r>
              <a:rPr lang="ru-RU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</a:t>
            </a:r>
            <a:r>
              <a:rPr lang="bg-BG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в</a:t>
            </a:r>
            <a:r>
              <a:rPr lang="ru-RU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. КЛИМЕНТ ОХРИДСКИ</a:t>
            </a:r>
            <a:r>
              <a:rPr lang="en-US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”</a:t>
            </a:r>
            <a:endParaRPr lang="en-US" sz="1500" dirty="0">
              <a:solidFill>
                <a:srgbClr val="7A005E"/>
              </a:solidFill>
              <a:latin typeface="SP Trajan2ML" panose="0200050507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5074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и заглавен надпис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dirty="0"/>
              <a:t>Въведете заглавие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457200"/>
            <a:ext cx="6172200" cy="512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dirty="0"/>
              <a:t>Първо ниво текст</a:t>
            </a:r>
            <a:endParaRPr lang="en-US" dirty="0"/>
          </a:p>
          <a:p>
            <a:pPr lvl="1"/>
            <a:r>
              <a:rPr lang="bg-BG" dirty="0"/>
              <a:t>Второ ниво текст</a:t>
            </a:r>
            <a:endParaRPr lang="en-US" dirty="0"/>
          </a:p>
          <a:p>
            <a:pPr lvl="2"/>
            <a:r>
              <a:rPr lang="bg-BG" dirty="0"/>
              <a:t>Трето ниво текст</a:t>
            </a:r>
            <a:endParaRPr lang="en-US" dirty="0"/>
          </a:p>
          <a:p>
            <a:pPr lvl="3"/>
            <a:r>
              <a:rPr lang="bg-BG" dirty="0"/>
              <a:t>Четвърто ниво текст</a:t>
            </a:r>
            <a:endParaRPr lang="en-US" dirty="0"/>
          </a:p>
          <a:p>
            <a:pPr lvl="4"/>
            <a:r>
              <a:rPr lang="bg-BG" dirty="0"/>
              <a:t>Пето ниво текст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dirty="0"/>
              <a:t>Въведете текст</a:t>
            </a:r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21" name="Rectangle 20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175883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6315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и заглавен надпис, вариант 2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bg-BG" dirty="0"/>
              <a:t>Въведете заглавие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457200"/>
            <a:ext cx="6172200" cy="5126400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dirty="0"/>
              <a:t>Първо ниво текст</a:t>
            </a:r>
            <a:endParaRPr lang="en-US" dirty="0"/>
          </a:p>
          <a:p>
            <a:pPr lvl="1"/>
            <a:r>
              <a:rPr lang="bg-BG" dirty="0"/>
              <a:t>Второ ниво текст</a:t>
            </a:r>
            <a:endParaRPr lang="en-US" dirty="0"/>
          </a:p>
          <a:p>
            <a:pPr lvl="2"/>
            <a:r>
              <a:rPr lang="bg-BG" dirty="0"/>
              <a:t>Трето ниво текст</a:t>
            </a:r>
            <a:endParaRPr lang="en-US" dirty="0"/>
          </a:p>
          <a:p>
            <a:pPr lvl="3"/>
            <a:r>
              <a:rPr lang="bg-BG" dirty="0"/>
              <a:t>Четвърто ниво текст</a:t>
            </a:r>
            <a:endParaRPr lang="en-US" dirty="0"/>
          </a:p>
          <a:p>
            <a:pPr lvl="4"/>
            <a:r>
              <a:rPr lang="bg-BG" dirty="0"/>
              <a:t>Пето ниво текст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dirty="0"/>
              <a:t>Въведете текст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6" name="TextBox 15"/>
          <p:cNvSpPr txBox="1"/>
          <p:nvPr userDrawn="1"/>
        </p:nvSpPr>
        <p:spPr>
          <a:xfrm>
            <a:off x="3239396" y="6150690"/>
            <a:ext cx="67317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СОФИЙСКИ УНИВЕРСИТЕТ </a:t>
            </a:r>
            <a:r>
              <a:rPr lang="en-US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“</a:t>
            </a:r>
            <a:r>
              <a:rPr lang="ru-RU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</a:t>
            </a:r>
            <a:r>
              <a:rPr lang="bg-BG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в</a:t>
            </a:r>
            <a:r>
              <a:rPr lang="ru-RU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. КЛИМЕНТ ОХРИДСКИ</a:t>
            </a:r>
            <a:r>
              <a:rPr lang="en-US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”</a:t>
            </a:r>
            <a:endParaRPr lang="en-US" sz="1500" dirty="0">
              <a:solidFill>
                <a:srgbClr val="7A005E"/>
              </a:solidFill>
              <a:latin typeface="SP Trajan2ML" panose="0200050507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69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980001" y="396000"/>
            <a:ext cx="10212000" cy="377825"/>
          </a:xfrm>
          <a:prstGeom prst="rect">
            <a:avLst/>
          </a:prstGeom>
          <a:solidFill>
            <a:srgbClr val="7A00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67664" y="2068038"/>
            <a:ext cx="9106373" cy="1701800"/>
          </a:xfrm>
        </p:spPr>
        <p:txBody>
          <a:bodyPr/>
          <a:lstStyle>
            <a:lvl1pPr algn="ctr"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/>
              <a:t>Въведете заглавие на презентацията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67664" y="3861913"/>
            <a:ext cx="9105578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dirty="0"/>
              <a:t>Въведете подзаглавие на презентацията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C241BC1-5301-4EEE-8B05-8D7F51090A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B2A40B2D-FD06-4F0F-924C-D3ADBDBAB051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000" y="0"/>
            <a:ext cx="1188000" cy="191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90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dirty="0"/>
              <a:t>Въведете заглавие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 dirty="0"/>
              <a:t>Първо ниво текст</a:t>
            </a:r>
            <a:endParaRPr lang="en-US" dirty="0"/>
          </a:p>
          <a:p>
            <a:pPr lvl="1"/>
            <a:r>
              <a:rPr lang="bg-BG" dirty="0"/>
              <a:t>Второ ниво текст</a:t>
            </a:r>
            <a:endParaRPr lang="en-US" dirty="0"/>
          </a:p>
          <a:p>
            <a:pPr lvl="2"/>
            <a:r>
              <a:rPr lang="bg-BG" dirty="0"/>
              <a:t>Трето ниво текст</a:t>
            </a:r>
            <a:endParaRPr lang="en-US" dirty="0"/>
          </a:p>
          <a:p>
            <a:pPr lvl="3"/>
            <a:r>
              <a:rPr lang="bg-BG" dirty="0"/>
              <a:t>Четвърто ниво текст</a:t>
            </a:r>
            <a:endParaRPr lang="en-US" dirty="0"/>
          </a:p>
          <a:p>
            <a:pPr lvl="4"/>
            <a:r>
              <a:rPr lang="bg-BG" dirty="0"/>
              <a:t>Пето ниво текст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B7CAB73-F53A-45C4-8CBB-336032A861D6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45C7B92-A2BF-472D-9B9A-592914C494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59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ен слйа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bg-BG" dirty="0"/>
              <a:t>Въведете заглавие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 dirty="0"/>
              <a:t>Първо ниво текст</a:t>
            </a:r>
            <a:endParaRPr lang="en-US" dirty="0"/>
          </a:p>
          <a:p>
            <a:pPr lvl="1"/>
            <a:r>
              <a:rPr lang="bg-BG" dirty="0"/>
              <a:t>Второ ниво текст</a:t>
            </a:r>
            <a:endParaRPr lang="en-US" dirty="0"/>
          </a:p>
          <a:p>
            <a:pPr lvl="2"/>
            <a:r>
              <a:rPr lang="bg-BG" dirty="0"/>
              <a:t>Трето ниво текст</a:t>
            </a:r>
            <a:endParaRPr lang="en-US" dirty="0"/>
          </a:p>
          <a:p>
            <a:pPr lvl="3"/>
            <a:r>
              <a:rPr lang="bg-BG" dirty="0"/>
              <a:t>Четвърто ниво текст</a:t>
            </a:r>
            <a:endParaRPr lang="en-US" dirty="0"/>
          </a:p>
          <a:p>
            <a:pPr lvl="4"/>
            <a:r>
              <a:rPr lang="bg-BG" dirty="0"/>
              <a:t>Пето ниво текст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F3A7360-110C-4BF0-886E-AC180DCFE887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5CC68C64-99B7-4BAF-B12F-2CB82301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47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502875" y="2073988"/>
            <a:ext cx="9165125" cy="1701800"/>
          </a:xfrm>
        </p:spPr>
        <p:txBody>
          <a:bodyPr/>
          <a:lstStyle>
            <a:lvl1pPr algn="ctr"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/>
              <a:t>Въведете заглавие на презентацията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02875" y="3867863"/>
            <a:ext cx="9165125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dirty="0"/>
              <a:t>Въведете подзаглавие на презентацията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036627" y="1343474"/>
            <a:ext cx="5153025" cy="378308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bg-BG" dirty="0"/>
              <a:t>Въведи факултет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7096990-C7C4-4A58-ADF0-508A4600D8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0348EC0-553A-4415-91F3-2829AECF395B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00" y="468000"/>
            <a:ext cx="1864714" cy="1080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2475448" y="1071495"/>
            <a:ext cx="9716552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914" y="1072800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951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378663"/>
            <a:ext cx="9144000" cy="1701800"/>
          </a:xfrm>
        </p:spPr>
        <p:txBody>
          <a:bodyPr/>
          <a:lstStyle>
            <a:lvl1pPr algn="ctr"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/>
              <a:t>Въведете заглавие на презентацията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172538"/>
            <a:ext cx="9144000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dirty="0"/>
              <a:t>Въведете подзаглавие на презентацията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175883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88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5">
    <p:bg>
      <p:bgPr>
        <a:solidFill>
          <a:srgbClr val="7A00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306096" y="2486383"/>
            <a:ext cx="9603330" cy="1701800"/>
          </a:xfrm>
        </p:spPr>
        <p:txBody>
          <a:bodyPr/>
          <a:lstStyle>
            <a:lvl1pPr algn="ctr">
              <a:defRPr sz="48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/>
              <a:t>Въведете заглавие на презентацията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06096" y="4214324"/>
            <a:ext cx="9603330" cy="1109662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dirty="0"/>
              <a:t>Въведете подзаглавие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B5D6F64-6575-4CC4-85BB-6F9C36DA36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3397C399-7257-482B-B2AA-D505EAB30C0E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000" y="468001"/>
            <a:ext cx="1188000" cy="191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034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ие и съдържание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/>
              <a:t>Въведете заглавие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0"/>
            <a:ext cx="1116000" cy="180000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2055137"/>
            <a:ext cx="10515600" cy="41218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 dirty="0"/>
              <a:t>Първо ниво текст</a:t>
            </a:r>
            <a:endParaRPr lang="en-US" dirty="0"/>
          </a:p>
          <a:p>
            <a:pPr lvl="1"/>
            <a:r>
              <a:rPr lang="bg-BG" dirty="0"/>
              <a:t>Второ ниво текст</a:t>
            </a:r>
            <a:endParaRPr lang="en-US" dirty="0"/>
          </a:p>
          <a:p>
            <a:pPr lvl="2"/>
            <a:r>
              <a:rPr lang="bg-BG" dirty="0"/>
              <a:t>Трето ниво текст</a:t>
            </a:r>
            <a:endParaRPr lang="en-US" dirty="0"/>
          </a:p>
          <a:p>
            <a:pPr lvl="3"/>
            <a:r>
              <a:rPr lang="bg-BG" dirty="0"/>
              <a:t>Четвърто ниво текст</a:t>
            </a:r>
            <a:endParaRPr lang="en-US" dirty="0"/>
          </a:p>
          <a:p>
            <a:pPr lvl="4"/>
            <a:r>
              <a:rPr lang="bg-BG" dirty="0"/>
              <a:t>Пето ниво 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98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/>
              <a:t>Въведете заглавие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757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 dirty="0"/>
              <a:t>Първо ниво текст</a:t>
            </a:r>
            <a:endParaRPr lang="en-US" dirty="0"/>
          </a:p>
          <a:p>
            <a:pPr lvl="1"/>
            <a:r>
              <a:rPr lang="bg-BG" dirty="0"/>
              <a:t>Второ ниво текст</a:t>
            </a:r>
            <a:endParaRPr lang="en-US" dirty="0"/>
          </a:p>
          <a:p>
            <a:pPr lvl="2"/>
            <a:r>
              <a:rPr lang="bg-BG" dirty="0"/>
              <a:t>Трето ниво текст</a:t>
            </a:r>
            <a:endParaRPr lang="en-US" dirty="0"/>
          </a:p>
          <a:p>
            <a:pPr lvl="3"/>
            <a:r>
              <a:rPr lang="bg-BG" dirty="0"/>
              <a:t>Четвърто ниво текст</a:t>
            </a:r>
            <a:endParaRPr lang="en-US" dirty="0"/>
          </a:p>
          <a:p>
            <a:pPr lvl="4"/>
            <a:r>
              <a:rPr lang="bg-BG" dirty="0"/>
              <a:t>Пето ниво текст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6175883"/>
            <a:ext cx="635932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69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/>
              <a:t>Въведете заглавие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7579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bg-BG" dirty="0"/>
              <a:t>Първо ниво текст</a:t>
            </a:r>
            <a:endParaRPr lang="en-US" dirty="0"/>
          </a:p>
          <a:p>
            <a:pPr lvl="1"/>
            <a:r>
              <a:rPr lang="bg-BG" dirty="0"/>
              <a:t>Второ ниво текст</a:t>
            </a:r>
            <a:endParaRPr lang="en-US" dirty="0"/>
          </a:p>
          <a:p>
            <a:pPr lvl="2"/>
            <a:r>
              <a:rPr lang="bg-BG" dirty="0"/>
              <a:t>Трето ниво текст</a:t>
            </a:r>
            <a:endParaRPr lang="en-US" dirty="0"/>
          </a:p>
          <a:p>
            <a:pPr lvl="3"/>
            <a:r>
              <a:rPr lang="bg-BG" dirty="0"/>
              <a:t>Четвърто ниво текст</a:t>
            </a:r>
            <a:endParaRPr lang="en-US" dirty="0"/>
          </a:p>
          <a:p>
            <a:pPr lvl="4"/>
            <a:r>
              <a:rPr lang="bg-BG" dirty="0"/>
              <a:t>Пето ниво текст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" name="TextBox 3"/>
          <p:cNvSpPr txBox="1"/>
          <p:nvPr userDrawn="1"/>
        </p:nvSpPr>
        <p:spPr>
          <a:xfrm>
            <a:off x="3239396" y="6150690"/>
            <a:ext cx="673170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СОФИЙСКИ УНИВЕРСИТЕТ </a:t>
            </a:r>
            <a:r>
              <a:rPr lang="en-US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“</a:t>
            </a:r>
            <a:r>
              <a:rPr lang="ru-RU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С</a:t>
            </a:r>
            <a:r>
              <a:rPr lang="bg-BG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в</a:t>
            </a:r>
            <a:r>
              <a:rPr lang="ru-RU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. КЛИМЕНТ ОХРИДСКИ</a:t>
            </a:r>
            <a:r>
              <a:rPr lang="en-US" sz="1500" b="1" i="0" kern="1200" dirty="0">
                <a:solidFill>
                  <a:srgbClr val="7A005E"/>
                </a:solidFill>
                <a:effectLst/>
                <a:latin typeface="SP Trajan2ML" panose="02000505070000020004" pitchFamily="50" charset="0"/>
                <a:ea typeface="+mn-ea"/>
                <a:cs typeface="+mn-cs"/>
              </a:rPr>
              <a:t>”</a:t>
            </a:r>
            <a:endParaRPr lang="en-US" sz="1500" dirty="0">
              <a:solidFill>
                <a:srgbClr val="7A005E"/>
              </a:solidFill>
              <a:latin typeface="SP Trajan2ML" panose="0200050507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365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колони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2055137"/>
            <a:ext cx="5181600" cy="41218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 dirty="0"/>
              <a:t>Първо ниво текст, колона едно</a:t>
            </a:r>
            <a:endParaRPr lang="en-US" dirty="0"/>
          </a:p>
          <a:p>
            <a:pPr lvl="1"/>
            <a:r>
              <a:rPr lang="bg-BG" dirty="0"/>
              <a:t>Второ ниво текст</a:t>
            </a:r>
            <a:endParaRPr lang="en-US" dirty="0"/>
          </a:p>
          <a:p>
            <a:pPr lvl="2"/>
            <a:r>
              <a:rPr lang="bg-BG" dirty="0"/>
              <a:t>Трето ниво текст</a:t>
            </a:r>
            <a:endParaRPr lang="en-US" dirty="0"/>
          </a:p>
          <a:p>
            <a:pPr lvl="3"/>
            <a:r>
              <a:rPr lang="bg-BG" dirty="0"/>
              <a:t>Четвърто ниво текст</a:t>
            </a:r>
            <a:endParaRPr lang="en-US" dirty="0"/>
          </a:p>
          <a:p>
            <a:pPr lvl="4"/>
            <a:r>
              <a:rPr lang="bg-BG" dirty="0"/>
              <a:t>Пето ниво текст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2055137"/>
            <a:ext cx="5181600" cy="41218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bg-BG" dirty="0"/>
              <a:t>Първо ниво текст, колона две</a:t>
            </a:r>
            <a:endParaRPr lang="en-US" dirty="0"/>
          </a:p>
          <a:p>
            <a:pPr lvl="1"/>
            <a:r>
              <a:rPr lang="bg-BG" dirty="0"/>
              <a:t>Второ ниво текст</a:t>
            </a:r>
            <a:endParaRPr lang="en-US" dirty="0"/>
          </a:p>
          <a:p>
            <a:pPr lvl="2"/>
            <a:r>
              <a:rPr lang="bg-BG" dirty="0"/>
              <a:t>Трето ниво текст</a:t>
            </a:r>
            <a:endParaRPr lang="en-US" dirty="0"/>
          </a:p>
          <a:p>
            <a:pPr lvl="3"/>
            <a:r>
              <a:rPr lang="bg-BG" dirty="0"/>
              <a:t>Четвърто ниво текст</a:t>
            </a:r>
            <a:endParaRPr lang="en-US" dirty="0"/>
          </a:p>
          <a:p>
            <a:pPr lvl="4"/>
            <a:r>
              <a:rPr lang="bg-BG" dirty="0"/>
              <a:t>Пето ниво текст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3200459-167C-4BD5-AF64-74955F0CFBA4}" type="datetimeFigureOut">
              <a:rPr lang="en-US" smtClean="0"/>
              <a:pPr>
                <a:defRPr/>
              </a:pPr>
              <a:t>12/1/2022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66E6706-76CD-4A18-A8A8-F61AA88AE4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bg-BG" dirty="0"/>
              <a:t>Въведете заглавие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0"/>
            <a:ext cx="1116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88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38BD84-4C72-4D2D-8A48-54094362EAC5}" type="datetimeFigureOut">
              <a:rPr lang="en-US"/>
              <a:pPr>
                <a:defRPr/>
              </a:pPr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67ACBD-C771-4EA3-9D4D-0DECC3F3A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6" r:id="rId2"/>
    <p:sldLayoutId id="2147483727" r:id="rId3"/>
    <p:sldLayoutId id="2147483739" r:id="rId4"/>
    <p:sldLayoutId id="2147483728" r:id="rId5"/>
    <p:sldLayoutId id="2147483743" r:id="rId6"/>
    <p:sldLayoutId id="2147483729" r:id="rId7"/>
    <p:sldLayoutId id="2147483757" r:id="rId8"/>
    <p:sldLayoutId id="2147483746" r:id="rId9"/>
    <p:sldLayoutId id="2147483756" r:id="rId10"/>
    <p:sldLayoutId id="2147483758" r:id="rId11"/>
    <p:sldLayoutId id="2147483749" r:id="rId12"/>
    <p:sldLayoutId id="2147483759" r:id="rId13"/>
    <p:sldLayoutId id="2147483760" r:id="rId14"/>
    <p:sldLayoutId id="2147483752" r:id="rId15"/>
    <p:sldLayoutId id="2147483755" r:id="rId16"/>
    <p:sldLayoutId id="2147483761" r:id="rId17"/>
    <p:sldLayoutId id="2147483753" r:id="rId18"/>
    <p:sldLayoutId id="2147483762" r:id="rId19"/>
    <p:sldLayoutId id="2147483723" r:id="rId20"/>
    <p:sldLayoutId id="2147483724" r:id="rId2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692" y="1706459"/>
            <a:ext cx="9551406" cy="13248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ОПТИМИЗИРАНЕ НА УПРАВЛЕНИЕТО НА ТРУДОВИТЕ ВЪЗНАГРАЖДЕНИЯ НА ПЕДАГОГИЧЕСКИТЕ СПЕЦИАЛИСТИ В УЧИЛИЩНОТО ОБРАЗОВАНИЕ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xmlns="" id="{510D986B-DB16-29B8-F4D9-2A4E8F343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017" y="3971925"/>
            <a:ext cx="9206742" cy="554831"/>
          </a:xfrm>
        </p:spPr>
        <p:txBody>
          <a:bodyPr/>
          <a:lstStyle/>
          <a:p>
            <a:r>
              <a:rPr lang="bg-BG" dirty="0"/>
              <a:t>Дизайн на изследването и структура на дисертацията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C6CAE19-0E40-D44F-7ED0-05778627C31B}"/>
              </a:ext>
            </a:extLst>
          </p:cNvPr>
          <p:cNvSpPr txBox="1"/>
          <p:nvPr/>
        </p:nvSpPr>
        <p:spPr>
          <a:xfrm>
            <a:off x="525157" y="5274613"/>
            <a:ext cx="48112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Данко Калапиш, докторант към Факултета по педагогика</a:t>
            </a:r>
          </a:p>
        </p:txBody>
      </p:sp>
    </p:spTree>
    <p:extLst>
      <p:ext uri="{BB962C8B-B14F-4D97-AF65-F5344CB8AC3E}">
        <p14:creationId xmlns:p14="http://schemas.microsoft.com/office/powerpoint/2010/main" val="3249396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637"/>
            <a:ext cx="10515600" cy="1325563"/>
          </a:xfrm>
        </p:spPr>
        <p:txBody>
          <a:bodyPr/>
          <a:lstStyle/>
          <a:p>
            <a:pPr algn="ctr"/>
            <a:r>
              <a:rPr lang="ru-RU" sz="3600" b="1" dirty="0"/>
              <a:t>Трета глава: Представяне и анализ на емпиричното изследване</a:t>
            </a:r>
            <a:endParaRPr lang="bg-BG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7EBC12CE-4562-93C8-1D59-20E5A9EBA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63775"/>
            <a:ext cx="10515600" cy="155575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1800" b="1" dirty="0"/>
              <a:t>1. 	Дизайн и извадка на емпиричното изследване</a:t>
            </a:r>
          </a:p>
          <a:p>
            <a:pPr marL="342900" indent="-342900" algn="just">
              <a:lnSpc>
                <a:spcPct val="150000"/>
              </a:lnSpc>
              <a:buAutoNum type="arabicPeriod" startAt="2"/>
            </a:pPr>
            <a:r>
              <a:rPr lang="ru-RU" sz="1800" b="1" dirty="0"/>
              <a:t>          Анализ и интерпретация на резултатите</a:t>
            </a:r>
          </a:p>
          <a:p>
            <a:pPr marL="342900" indent="-342900" algn="just">
              <a:lnSpc>
                <a:spcPct val="150000"/>
              </a:lnSpc>
              <a:buAutoNum type="arabicPeriod" startAt="2"/>
            </a:pPr>
            <a:r>
              <a:rPr lang="ru-RU" sz="1800" b="1" dirty="0"/>
              <a:t>          Представяне на разработения модел и експертна оценка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87010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47637"/>
            <a:ext cx="10515600" cy="1325563"/>
          </a:xfrm>
        </p:spPr>
        <p:txBody>
          <a:bodyPr/>
          <a:lstStyle/>
          <a:p>
            <a:pPr algn="ctr"/>
            <a:r>
              <a:rPr lang="ru-RU" sz="3600" b="1" dirty="0"/>
              <a:t>Обобщение, изводи, заключение </a:t>
            </a:r>
            <a:endParaRPr lang="bg-BG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7EBC12CE-4562-93C8-1D59-20E5A9EBA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63775"/>
            <a:ext cx="10515600" cy="155575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1800" b="1" dirty="0"/>
              <a:t>1. 	Обобщение </a:t>
            </a:r>
          </a:p>
          <a:p>
            <a:pPr marL="342900" indent="-342900" algn="just">
              <a:lnSpc>
                <a:spcPct val="150000"/>
              </a:lnSpc>
              <a:buAutoNum type="arabicPeriod" startAt="2"/>
            </a:pPr>
            <a:r>
              <a:rPr lang="ru-RU" sz="1800" b="1" dirty="0"/>
              <a:t>          Приноси за науката </a:t>
            </a:r>
          </a:p>
          <a:p>
            <a:pPr marL="342900" indent="-342900" algn="just">
              <a:lnSpc>
                <a:spcPct val="150000"/>
              </a:lnSpc>
              <a:buAutoNum type="arabicPeriod" startAt="2"/>
            </a:pPr>
            <a:r>
              <a:rPr lang="ru-RU" sz="1800" b="1" dirty="0"/>
              <a:t>          Заключение </a:t>
            </a:r>
          </a:p>
          <a:p>
            <a:pPr marL="342900" indent="-342900" algn="just">
              <a:lnSpc>
                <a:spcPct val="150000"/>
              </a:lnSpc>
              <a:buAutoNum type="arabicPeriod" startAt="2"/>
            </a:pPr>
            <a:endParaRPr lang="ru-RU" sz="1800" b="1" dirty="0"/>
          </a:p>
          <a:p>
            <a:pPr marL="0" indent="0" algn="just">
              <a:lnSpc>
                <a:spcPct val="150000"/>
              </a:lnSpc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76505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47637"/>
            <a:ext cx="10515600" cy="1325563"/>
          </a:xfrm>
        </p:spPr>
        <p:txBody>
          <a:bodyPr/>
          <a:lstStyle/>
          <a:p>
            <a:pPr algn="ctr"/>
            <a:r>
              <a:rPr lang="ru-RU" sz="3600" b="1" dirty="0"/>
              <a:t>Дизайн на емпиричното проучване </a:t>
            </a:r>
            <a:endParaRPr lang="bg-BG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7EBC12CE-4562-93C8-1D59-20E5A9EBA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276350"/>
            <a:ext cx="10448925" cy="3609975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1800" b="1" dirty="0"/>
              <a:t>1. </a:t>
            </a:r>
            <a:r>
              <a:rPr lang="en-US" sz="1800" b="1" dirty="0"/>
              <a:t>Desk Research </a:t>
            </a:r>
            <a:r>
              <a:rPr lang="bg-BG" sz="1800" b="1" dirty="0"/>
              <a:t>на нормативната уредба </a:t>
            </a:r>
            <a:endParaRPr lang="ru-RU" sz="18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800" b="1" dirty="0"/>
              <a:t>2. Анкетно проучване сред директори и учители за състоянието на управлението на трудовите възнаграждения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800" b="1" dirty="0"/>
              <a:t>3. Фокус група с директори по резултатите от анкетно проучване и набиране на качествена информация по основните въпроси от изследователски  интерес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800" b="1" dirty="0"/>
              <a:t>3. Експертна оценка на разработения модел за управление на трудовите възнаграждения на педагогическите специалисти в училище.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1800" b="1" dirty="0"/>
          </a:p>
          <a:p>
            <a:pPr marL="0" indent="0" algn="just">
              <a:lnSpc>
                <a:spcPct val="150000"/>
              </a:lnSpc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34610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47637"/>
            <a:ext cx="10515600" cy="1325563"/>
          </a:xfrm>
        </p:spPr>
        <p:txBody>
          <a:bodyPr/>
          <a:lstStyle/>
          <a:p>
            <a:pPr algn="ctr"/>
            <a:r>
              <a:rPr lang="ru-RU" sz="3600" b="1" dirty="0"/>
              <a:t>Анкетно проучване на директори</a:t>
            </a:r>
            <a:endParaRPr lang="bg-BG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7EBC12CE-4562-93C8-1D59-20E5A9EBA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276350"/>
            <a:ext cx="10448925" cy="3609975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endParaRPr lang="ru-RU" sz="1800" b="1" dirty="0"/>
          </a:p>
          <a:p>
            <a:pPr algn="just">
              <a:lnSpc>
                <a:spcPct val="150000"/>
              </a:lnSpc>
            </a:pPr>
            <a:r>
              <a:rPr lang="ru-RU" sz="1800" b="1" dirty="0"/>
              <a:t>Първа област: </a:t>
            </a:r>
            <a:r>
              <a:rPr lang="ru-RU" sz="1800" dirty="0"/>
              <a:t>начини за формиране на основното месечно трудово възнаграждение, диференциация на ОРЗ за различните длъжности на педагогическите специалисти</a:t>
            </a:r>
          </a:p>
          <a:p>
            <a:pPr algn="just">
              <a:lnSpc>
                <a:spcPct val="150000"/>
              </a:lnSpc>
            </a:pPr>
            <a:r>
              <a:rPr lang="ru-RU" sz="1800" b="1" dirty="0"/>
              <a:t>Втора област: </a:t>
            </a:r>
            <a:r>
              <a:rPr lang="ru-RU" sz="1800" dirty="0"/>
              <a:t>значението и мястото на управлението на трудовите възнаграждения в управлението на училището – важен ли и не само размерът на ОРЗ, а и начинът на формиране на ОРЗ за привличане ио задържане на учителите, дали оптимизирането на ОРЗ ще доведе до по-ефективно управление на ЧР по отношение на постигане на стратегическите цели на училището.</a:t>
            </a:r>
          </a:p>
          <a:p>
            <a:pPr algn="just">
              <a:lnSpc>
                <a:spcPct val="150000"/>
              </a:lnSpc>
            </a:pPr>
            <a:r>
              <a:rPr lang="ru-RU" sz="1800" b="1" dirty="0"/>
              <a:t>Трета област: </a:t>
            </a:r>
            <a:r>
              <a:rPr lang="ru-RU" sz="1800" dirty="0"/>
              <a:t>Оценка на възможни стратегии за оптимизиране на управлението на трудовите възнаграждения и предложения за такива промени. – нужда от подкрепа, подготовка, обучение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40896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47637"/>
            <a:ext cx="10515600" cy="1325563"/>
          </a:xfrm>
        </p:spPr>
        <p:txBody>
          <a:bodyPr/>
          <a:lstStyle/>
          <a:p>
            <a:pPr algn="ctr"/>
            <a:r>
              <a:rPr lang="ru-RU" sz="3600" b="1" dirty="0"/>
              <a:t>Анкетно проучване на учители</a:t>
            </a:r>
            <a:endParaRPr lang="bg-BG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7EBC12CE-4562-93C8-1D59-20E5A9EBA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276350"/>
            <a:ext cx="10448925" cy="3609975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endParaRPr lang="ru-RU" sz="1800" b="1" dirty="0"/>
          </a:p>
          <a:p>
            <a:pPr algn="just">
              <a:lnSpc>
                <a:spcPct val="150000"/>
              </a:lnSpc>
            </a:pPr>
            <a:r>
              <a:rPr lang="ru-RU" sz="1800" b="1" dirty="0"/>
              <a:t>Първа област</a:t>
            </a:r>
            <a:r>
              <a:rPr lang="ru-RU" sz="1800" dirty="0"/>
              <a:t>: Оценка на начина за формиране на основното месечно трудово възнаграждение – дали е адекватно на длъжността, ангажиментите, отговорностите; оценка на необходимостта от диференциация на ОРЗ за различните длъжности на педагогическите специалисти</a:t>
            </a:r>
          </a:p>
          <a:p>
            <a:pPr algn="just">
              <a:lnSpc>
                <a:spcPct val="150000"/>
              </a:lnSpc>
            </a:pPr>
            <a:r>
              <a:rPr lang="ru-RU" sz="1800" b="1" dirty="0"/>
              <a:t>Втора област: </a:t>
            </a:r>
            <a:r>
              <a:rPr lang="ru-RU" sz="1800" dirty="0"/>
              <a:t>Значението и мястото на управлението на трудовите възнаграждения за мотивацията и професионалната реализация – важен ли и не само размерът на ОРЗ, а и начинът на формиране на ОРЗ за привличане – избор на работно място, задържане на работно място, подобряване на дейността, мотивация за работа. Заплата и развитие на училището. </a:t>
            </a:r>
          </a:p>
          <a:p>
            <a:pPr algn="just">
              <a:lnSpc>
                <a:spcPct val="150000"/>
              </a:lnSpc>
            </a:pPr>
            <a:r>
              <a:rPr lang="ru-RU" sz="1800" b="1" dirty="0"/>
              <a:t>Трета област: </a:t>
            </a:r>
            <a:r>
              <a:rPr lang="ru-RU" sz="1800" dirty="0"/>
              <a:t>Предложения за оптимизиране на трудовите възнаграждения – нужда от подкрепа, подготовка, обучение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30739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47637"/>
            <a:ext cx="10515600" cy="1325563"/>
          </a:xfrm>
        </p:spPr>
        <p:txBody>
          <a:bodyPr/>
          <a:lstStyle/>
          <a:p>
            <a:pPr algn="ctr"/>
            <a:r>
              <a:rPr lang="ru-RU" sz="3600" b="1" dirty="0"/>
              <a:t>Фокус-група с директори </a:t>
            </a:r>
            <a:endParaRPr lang="bg-BG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7EBC12CE-4562-93C8-1D59-20E5A9EBA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276351"/>
            <a:ext cx="10448925" cy="18288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3200" b="1" dirty="0"/>
              <a:t>Целта на фокус група с директори  е да се обсъдят резултатите от анкетно проучване с директори и учители и да се  набере качествена информация по основните въпроси от изследователски  интерес</a:t>
            </a:r>
          </a:p>
        </p:txBody>
      </p:sp>
    </p:spTree>
    <p:extLst>
      <p:ext uri="{BB962C8B-B14F-4D97-AF65-F5344CB8AC3E}">
        <p14:creationId xmlns:p14="http://schemas.microsoft.com/office/powerpoint/2010/main" val="2893536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47637"/>
            <a:ext cx="10515600" cy="1325563"/>
          </a:xfrm>
        </p:spPr>
        <p:txBody>
          <a:bodyPr/>
          <a:lstStyle/>
          <a:p>
            <a:pPr algn="ctr"/>
            <a:r>
              <a:rPr lang="ru-RU" sz="3600" b="1" dirty="0"/>
              <a:t>Експертна оценка на разработения модел за управление на работните заплати</a:t>
            </a:r>
            <a:endParaRPr lang="bg-BG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7EBC12CE-4562-93C8-1D59-20E5A9EBA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276351"/>
            <a:ext cx="10448925" cy="18288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3200" b="1" dirty="0"/>
              <a:t>Предоставяне на различни образователни експерти, включително финансови експерти от МОН, МФ, директори на училища с дълъг стаж и експертиза на разработения модел и получване на експертна оценка за приложимостта </a:t>
            </a:r>
          </a:p>
        </p:txBody>
      </p:sp>
    </p:spTree>
    <p:extLst>
      <p:ext uri="{BB962C8B-B14F-4D97-AF65-F5344CB8AC3E}">
        <p14:creationId xmlns:p14="http://schemas.microsoft.com/office/powerpoint/2010/main" val="467825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655" y="3429000"/>
            <a:ext cx="9890689" cy="225742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i="1" dirty="0"/>
              <a:t>Вместо да работите само заради парите, по-добре е да се посветите на любимите си дела и да получите заплащане за това. Просто трябва да изберете правилното хоби, подходящата аудитория и правилния бизнес модел! </a:t>
            </a:r>
            <a:br>
              <a:rPr lang="ru-RU" i="1" dirty="0"/>
            </a:br>
            <a:r>
              <a:rPr lang="ru-RU" i="1" dirty="0"/>
              <a:t>                                                                  Крис Гилбо</a:t>
            </a:r>
            <a:br>
              <a:rPr lang="ru-RU" i="1" dirty="0"/>
            </a:br>
            <a:endParaRPr lang="bg-BG" i="1" dirty="0"/>
          </a:p>
        </p:txBody>
      </p:sp>
    </p:spTree>
    <p:extLst>
      <p:ext uri="{BB962C8B-B14F-4D97-AF65-F5344CB8AC3E}">
        <p14:creationId xmlns:p14="http://schemas.microsoft.com/office/powerpoint/2010/main" val="779577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/>
              <a:t>Представяне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667" y="1444239"/>
            <a:ext cx="10576133" cy="4443813"/>
          </a:xfrm>
        </p:spPr>
        <p:txBody>
          <a:bodyPr/>
          <a:lstStyle/>
          <a:p>
            <a:r>
              <a:rPr lang="bg-BG" b="1" i="1" dirty="0"/>
              <a:t>ДАНКО КАЛАПИШ </a:t>
            </a:r>
          </a:p>
          <a:p>
            <a:r>
              <a:rPr lang="bg-BG" b="1" i="1" dirty="0"/>
              <a:t>ЗАДОЧЕН ДОКТОРАНТ ПЪРВА ГОДИНА В НАУЧНО НАПРАВЛЕНИЕ 1.1 </a:t>
            </a:r>
          </a:p>
          <a:p>
            <a:r>
              <a:rPr lang="bg-BG" b="1" i="1" dirty="0"/>
              <a:t>НАУЧЕН РЪКОВОДИТЕЛ : </a:t>
            </a:r>
            <a:r>
              <a:rPr lang="bg-BG" i="1" dirty="0"/>
              <a:t>ДОЦ Д-Р ЙОНКА ПЪРВАНОВА </a:t>
            </a:r>
          </a:p>
          <a:p>
            <a:r>
              <a:rPr lang="bg-BG" b="1" i="1" dirty="0"/>
              <a:t>ДЛЪЖНОСТ:</a:t>
            </a:r>
            <a:r>
              <a:rPr lang="bg-BG" i="1" dirty="0"/>
              <a:t> ДИРЕКТОР, УЧИЛИЩЕ </a:t>
            </a:r>
          </a:p>
          <a:p>
            <a:r>
              <a:rPr lang="bg-BG" b="1" i="1" dirty="0"/>
              <a:t>НАУЧНИ ИНТЕРЕСИ: </a:t>
            </a:r>
            <a:r>
              <a:rPr lang="bg-BG" i="1" dirty="0"/>
              <a:t>УПРАВЛЕНИЕ НА ОБРАЗОВАНИЕТО, ПУБЛИЧНИ ФИНАНСИ, РАБОТНИ ЗАПЛАТИ НА ПЕРСОНАЛА, УПРАВЛЕНИЕ НА ЧОВЕШКИТЕ РЕСУРСИ, ПЕДАГОГИЧЕСКА РЕТОРИКА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70358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637"/>
            <a:ext cx="10515600" cy="1325563"/>
          </a:xfrm>
        </p:spPr>
        <p:txBody>
          <a:bodyPr/>
          <a:lstStyle/>
          <a:p>
            <a:pPr algn="ctr"/>
            <a:r>
              <a:rPr lang="bg-BG" sz="3600" b="1" dirty="0"/>
              <a:t>Обект</a:t>
            </a:r>
            <a:r>
              <a:rPr lang="bg-BG" b="1" dirty="0"/>
              <a:t>, </a:t>
            </a:r>
            <a:r>
              <a:rPr lang="bg-BG" sz="3600" b="1" dirty="0"/>
              <a:t>предмет и цел на дисертацията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7EBC12CE-4562-93C8-1D59-20E5A9EBA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263650"/>
            <a:ext cx="10515600" cy="412115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bg-BG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Обект: </a:t>
            </a:r>
            <a:r>
              <a:rPr lang="bg-BG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трудовите възнаграждения на педагогическите специалисти като елемент от управлението на човешките ресурси в държавните и общински училища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bg-BG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Предмет: </a:t>
            </a:r>
            <a:r>
              <a:rPr lang="bg-BG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управлението на трудовите възнаграждения на педагогическите специалисти от директора на училището в ролята му на разпоредител с делегиран бюджет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bg-BG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Цел: </a:t>
            </a:r>
            <a:r>
              <a:rPr lang="bg-BG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Основната цел на дисертационния труд е проучи и разкрие спецификите в управлението на трудовите възнаграждения на педагогическите специалисти и да се изгради цялостен и системен модел за оптимизиране на това управление, така че трудовото възнаграждение да се превърне в пълноценен елемент от ефективното управление на човешките ресурси в държавните и общински училища.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67007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637"/>
            <a:ext cx="10515600" cy="1325563"/>
          </a:xfrm>
        </p:spPr>
        <p:txBody>
          <a:bodyPr/>
          <a:lstStyle/>
          <a:p>
            <a:pPr algn="ctr"/>
            <a:r>
              <a:rPr lang="bg-BG" sz="3600" b="1" dirty="0"/>
              <a:t>Задачи на дисертационния труд  -1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7EBC12CE-4562-93C8-1D59-20E5A9EBA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263650"/>
            <a:ext cx="10515600" cy="4121150"/>
          </a:xfrm>
        </p:spPr>
        <p:txBody>
          <a:bodyPr/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bg-BG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 се проучат и очертаят основните характеристики на управлението на човешките ресурси в училище в контекста на неговата специфика като образователна организация и институция със значима социална функция.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bg-BG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 се очертае мястото на трудовите възнаграждения в управлението на човешките ресурси.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bg-BG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 се очертаят спецификите на трудовите възнаграждения в условията на училищното образование и предизвикателствата пред тяхното управление в контекста на управлението на човешките ресурси в училищната организация</a:t>
            </a:r>
            <a:r>
              <a:rPr lang="bg-BG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10617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637"/>
            <a:ext cx="10515600" cy="1325563"/>
          </a:xfrm>
        </p:spPr>
        <p:txBody>
          <a:bodyPr/>
          <a:lstStyle/>
          <a:p>
            <a:pPr algn="ctr"/>
            <a:r>
              <a:rPr lang="bg-BG" sz="3600" b="1" dirty="0"/>
              <a:t>Задачи на дисертационния труд - 2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7EBC12CE-4562-93C8-1D59-20E5A9EBA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263650"/>
            <a:ext cx="10515600" cy="4121150"/>
          </a:xfrm>
        </p:spPr>
        <p:txBody>
          <a:bodyPr/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bg-BG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 се изследва и разкрие актуалното състояние на управлението на трудовите възнаграждения на педагогическите специалисти в държавните и общинските училища и да се очертаят основните трудности, пред които са изправени директорите в този процес. 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bg-BG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 се изгради научно-обоснован и систематичен модел и да се предложат подходящи стратегии и методи за оптимизиране на управлението на трудовите възнаграждения на педагогическите специалисти в държавните и общински училища, така че те да се превърнат в ефективен елемент от цялостното управление на човешките ресурси по посока постигане на стратегическите цели на училищната организация. 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38198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637"/>
            <a:ext cx="10515600" cy="1325563"/>
          </a:xfrm>
        </p:spPr>
        <p:txBody>
          <a:bodyPr/>
          <a:lstStyle/>
          <a:p>
            <a:pPr algn="ctr"/>
            <a:r>
              <a:rPr lang="bg-BG" sz="3600" b="1" dirty="0"/>
              <a:t>Хипотеза на дисертационния труд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7EBC12CE-4562-93C8-1D59-20E5A9EBA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263650"/>
            <a:ext cx="10515600" cy="412115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bg-BG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Управлението на трудовото възнаграждение на педагогическите специалисти в училище може да бъде оптимизирано чрез изработване и прилагане на цялостен модел за формиране, развитие и адаптиране на трудовите възнаграждения, съобразно спецификите на учителския труд и стратегическите цели на училището. 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40035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637"/>
            <a:ext cx="10515600" cy="1325563"/>
          </a:xfrm>
        </p:spPr>
        <p:txBody>
          <a:bodyPr/>
          <a:lstStyle/>
          <a:p>
            <a:pPr algn="ctr"/>
            <a:r>
              <a:rPr lang="bg-BG" sz="3600" b="1" dirty="0"/>
              <a:t>Структура на дисертационния труд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D89BBFEA-8679-FE0F-EFC4-B791A91B78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927126"/>
              </p:ext>
            </p:extLst>
          </p:nvPr>
        </p:nvGraphicFramePr>
        <p:xfrm>
          <a:off x="838200" y="1825625"/>
          <a:ext cx="10515600" cy="3757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3892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637"/>
            <a:ext cx="10515600" cy="1325563"/>
          </a:xfrm>
        </p:spPr>
        <p:txBody>
          <a:bodyPr/>
          <a:lstStyle/>
          <a:p>
            <a:pPr algn="ctr"/>
            <a:r>
              <a:rPr lang="ru-RU" sz="3600" b="1" dirty="0"/>
              <a:t>Първа глава: Управление на трудовите възнаграждения като част от управлението на човешките ресурси</a:t>
            </a:r>
            <a:r>
              <a:rPr lang="ru-RU" b="1" dirty="0"/>
              <a:t> </a:t>
            </a:r>
            <a:endParaRPr lang="bg-BG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7EBC12CE-4562-93C8-1D59-20E5A9EBA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0" y="1473200"/>
            <a:ext cx="10515600" cy="4737100"/>
          </a:xfrm>
        </p:spPr>
        <p:txBody>
          <a:bodyPr/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bg-BG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Същност на управлението на човешките ресурси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bg-BG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Трудовото възнаграждение – същност и специфика.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bg-BG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Управлението на трудовото възнаграждение като елемент от управлението на човешките ресурси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bg-BG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Връзка между управлението на човешките ресурси – мотивация за труд – управление на трудовите възнаграждения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bg-BG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Трудовото възнаграждение като хигиенен фактор в контекста на двуфакторната теория за мотивацията на Херцберг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Times New Roman" panose="02020603050405020304" pitchFamily="18" charset="0"/>
              <a:buChar char="-"/>
            </a:pPr>
            <a:r>
              <a:rPr lang="bg-BG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Значимост на управленито на трудовото възнаграждение за ефективното управление на човешките ресурси.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85213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637"/>
            <a:ext cx="10515600" cy="1325563"/>
          </a:xfrm>
        </p:spPr>
        <p:txBody>
          <a:bodyPr/>
          <a:lstStyle/>
          <a:p>
            <a:pPr algn="ctr"/>
            <a:r>
              <a:rPr lang="ru-RU" sz="3600" b="1" dirty="0"/>
              <a:t>Втора глава: Специфика на управлението на трудовите възнаграждения на педагогическите специалисти в училищното образование</a:t>
            </a:r>
            <a:endParaRPr lang="bg-BG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7EBC12CE-4562-93C8-1D59-20E5A9EBA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873250"/>
            <a:ext cx="10515600" cy="273685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1800" b="1" dirty="0"/>
              <a:t>1. Характеристики и особености на труда на педагогическите специалисти.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800" b="1" dirty="0"/>
              <a:t>2. Нормативна регламентация и практическа реалност при управлението на трудовите възнаграждения на педагогическите специалисти.</a:t>
            </a:r>
          </a:p>
          <a:p>
            <a:pPr marL="342900" indent="-342900" algn="just">
              <a:lnSpc>
                <a:spcPct val="150000"/>
              </a:lnSpc>
              <a:buAutoNum type="arabicPeriod" startAt="3"/>
            </a:pPr>
            <a:r>
              <a:rPr lang="ru-RU" sz="1800" b="1" dirty="0"/>
              <a:t>Предизвикателства и проблеми пред управлението на трудовото възнаграждение на педагогическите специалисти в училище.</a:t>
            </a:r>
          </a:p>
          <a:p>
            <a:pPr marL="342900" indent="-342900" algn="just">
              <a:lnSpc>
                <a:spcPct val="150000"/>
              </a:lnSpc>
              <a:buAutoNum type="arabicPeriod" startAt="3"/>
            </a:pPr>
            <a:r>
              <a:rPr lang="ru-RU" sz="1800" b="1" dirty="0"/>
              <a:t>Модел за управление на трудовите възнаграждения на педагогическите специалисти в училищното образование.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7805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</TotalTime>
  <Words>1011</Words>
  <Application>Microsoft Office PowerPoint</Application>
  <PresentationFormat>Custom</PresentationFormat>
  <Paragraphs>72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ОПТИМИЗИРАНЕ НА УПРАВЛЕНИЕТО НА ТРУДОВИТЕ ВЪЗНАГРАЖДЕНИЯ НА ПЕДАГОГИЧЕСКИТЕ СПЕЦИАЛИСТИ В УЧИЛИЩНОТО ОБРАЗОВАНИЕ</vt:lpstr>
      <vt:lpstr>Представяне </vt:lpstr>
      <vt:lpstr>Обект, предмет и цел на дисертацията</vt:lpstr>
      <vt:lpstr>Задачи на дисертационния труд  -1 </vt:lpstr>
      <vt:lpstr>Задачи на дисертационния труд - 2 </vt:lpstr>
      <vt:lpstr>Хипотеза на дисертационния труд</vt:lpstr>
      <vt:lpstr>Структура на дисертационния труд </vt:lpstr>
      <vt:lpstr>Първа глава: Управление на трудовите възнаграждения като част от управлението на човешките ресурси </vt:lpstr>
      <vt:lpstr>Втора глава: Специфика на управлението на трудовите възнаграждения на педагогическите специалисти в училищното образование</vt:lpstr>
      <vt:lpstr>Трета глава: Представяне и анализ на емпиричното изследване</vt:lpstr>
      <vt:lpstr>Обобщение, изводи, заключение </vt:lpstr>
      <vt:lpstr>Дизайн на емпиричното проучване </vt:lpstr>
      <vt:lpstr>Анкетно проучване на директори</vt:lpstr>
      <vt:lpstr>Анкетно проучване на учители</vt:lpstr>
      <vt:lpstr>Фокус-група с директори </vt:lpstr>
      <vt:lpstr>Експертна оценка на разработения модел за управление на работните заплати</vt:lpstr>
      <vt:lpstr>Вместо да работите само заради парите, по-добре е да се посветите на любимите си дела и да получите заплащане за това. Просто трябва да изберете правилното хоби, подходящата аудитория и правилния бизнес модел!                                                                    Крис Гилбо </vt:lpstr>
    </vt:vector>
  </TitlesOfParts>
  <Company>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Gorok</dc:creator>
  <cp:lastModifiedBy>USER</cp:lastModifiedBy>
  <cp:revision>165</cp:revision>
  <dcterms:created xsi:type="dcterms:W3CDTF">2016-03-29T08:52:53Z</dcterms:created>
  <dcterms:modified xsi:type="dcterms:W3CDTF">2022-12-01T11:28:30Z</dcterms:modified>
</cp:coreProperties>
</file>