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6" r:id="rId4"/>
    <p:sldId id="261" r:id="rId5"/>
    <p:sldId id="264" r:id="rId6"/>
    <p:sldId id="262" r:id="rId7"/>
    <p:sldId id="263" r:id="rId8"/>
    <p:sldId id="265" r:id="rId9"/>
    <p:sldId id="267" r:id="rId1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96D092-528A-4DE5-89BA-5A05C180D80D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02383C71-4323-489D-84AE-3A3F05ECD265}">
      <dgm:prSet phldrT="[Text]" custT="1"/>
      <dgm:spPr/>
      <dgm:t>
        <a:bodyPr/>
        <a:lstStyle/>
        <a:p>
          <a:pPr algn="ctr"/>
          <a:r>
            <a:rPr lang="bg-BG" sz="1200" b="1" dirty="0" smtClean="0"/>
            <a:t>Онлайн обучение – рискове, дефицити, решения</a:t>
          </a:r>
          <a:endParaRPr lang="bg-BG" sz="1200" b="1" dirty="0"/>
        </a:p>
      </dgm:t>
    </dgm:pt>
    <dgm:pt modelId="{2B3F80D9-9EED-454D-BE40-57F61487BA59}" type="parTrans" cxnId="{88789F1B-51EF-47AB-9880-F464301EDC7A}">
      <dgm:prSet/>
      <dgm:spPr/>
      <dgm:t>
        <a:bodyPr/>
        <a:lstStyle/>
        <a:p>
          <a:pPr algn="ctr"/>
          <a:endParaRPr lang="bg-BG"/>
        </a:p>
      </dgm:t>
    </dgm:pt>
    <dgm:pt modelId="{0ECB85D3-1885-422F-A72F-B78A6507EE66}" type="sibTrans" cxnId="{88789F1B-51EF-47AB-9880-F464301EDC7A}">
      <dgm:prSet/>
      <dgm:spPr/>
      <dgm:t>
        <a:bodyPr/>
        <a:lstStyle/>
        <a:p>
          <a:pPr algn="ctr"/>
          <a:endParaRPr lang="bg-BG"/>
        </a:p>
      </dgm:t>
    </dgm:pt>
    <dgm:pt modelId="{EAA6AD81-F5CD-4EFD-A015-56692291AC70}">
      <dgm:prSet phldrT="[Text]" custT="1"/>
      <dgm:spPr/>
      <dgm:t>
        <a:bodyPr/>
        <a:lstStyle/>
        <a:p>
          <a:pPr algn="ctr"/>
          <a:r>
            <a:rPr lang="bg-BG" sz="1000" dirty="0" smtClean="0"/>
            <a:t>Предизвикателства пред </a:t>
          </a:r>
          <a:r>
            <a:rPr lang="bg-BG" sz="1000" dirty="0"/>
            <a:t>родителите</a:t>
          </a:r>
        </a:p>
      </dgm:t>
    </dgm:pt>
    <dgm:pt modelId="{EA541E2C-B3BF-45E8-9A40-925164E20F75}" type="parTrans" cxnId="{E97EABCF-AEE9-4A07-BCF8-E67F3AD07595}">
      <dgm:prSet/>
      <dgm:spPr/>
      <dgm:t>
        <a:bodyPr/>
        <a:lstStyle/>
        <a:p>
          <a:pPr algn="ctr"/>
          <a:endParaRPr lang="bg-BG"/>
        </a:p>
      </dgm:t>
    </dgm:pt>
    <dgm:pt modelId="{A3FD8D4F-0CD2-48BE-91EF-AFBFBF99892F}" type="sibTrans" cxnId="{E97EABCF-AEE9-4A07-BCF8-E67F3AD07595}">
      <dgm:prSet/>
      <dgm:spPr/>
      <dgm:t>
        <a:bodyPr/>
        <a:lstStyle/>
        <a:p>
          <a:pPr algn="ctr"/>
          <a:endParaRPr lang="bg-BG"/>
        </a:p>
      </dgm:t>
    </dgm:pt>
    <dgm:pt modelId="{A3080D43-591D-4E9A-A95B-85BD6D9F08E2}">
      <dgm:prSet phldrT="[Text]" custT="1"/>
      <dgm:spPr/>
      <dgm:t>
        <a:bodyPr/>
        <a:lstStyle/>
        <a:p>
          <a:pPr algn="ctr"/>
          <a:r>
            <a:rPr lang="bg-BG" sz="1000" dirty="0" smtClean="0"/>
            <a:t>Предизвикателства</a:t>
          </a:r>
        </a:p>
        <a:p>
          <a:pPr algn="ctr"/>
          <a:r>
            <a:rPr lang="bg-BG" sz="1000" dirty="0" smtClean="0"/>
            <a:t>пред учителите</a:t>
          </a:r>
          <a:endParaRPr lang="bg-BG" sz="1000" dirty="0"/>
        </a:p>
      </dgm:t>
    </dgm:pt>
    <dgm:pt modelId="{F9C6ABCE-926C-4DE8-9D1F-1BA3F3239BF1}" type="parTrans" cxnId="{DBBAB8C8-F18F-4245-A80C-BD0522CD82D6}">
      <dgm:prSet/>
      <dgm:spPr/>
      <dgm:t>
        <a:bodyPr/>
        <a:lstStyle/>
        <a:p>
          <a:pPr algn="ctr"/>
          <a:endParaRPr lang="bg-BG"/>
        </a:p>
      </dgm:t>
    </dgm:pt>
    <dgm:pt modelId="{CF5148E9-896B-47E1-B631-C2BD5E35AFD5}" type="sibTrans" cxnId="{DBBAB8C8-F18F-4245-A80C-BD0522CD82D6}">
      <dgm:prSet/>
      <dgm:spPr/>
      <dgm:t>
        <a:bodyPr/>
        <a:lstStyle/>
        <a:p>
          <a:pPr algn="ctr"/>
          <a:endParaRPr lang="bg-BG"/>
        </a:p>
      </dgm:t>
    </dgm:pt>
    <dgm:pt modelId="{B86339D3-601C-4366-9E5C-24B10508DAFA}">
      <dgm:prSet phldrT="[Text]" custT="1"/>
      <dgm:spPr/>
      <dgm:t>
        <a:bodyPr/>
        <a:lstStyle/>
        <a:p>
          <a:pPr algn="ctr"/>
          <a:r>
            <a:rPr lang="bg-BG" sz="1000" dirty="0" smtClean="0"/>
            <a:t>Предизвикателства пред  </a:t>
          </a:r>
          <a:r>
            <a:rPr lang="bg-BG" sz="1000" dirty="0"/>
            <a:t>учениците</a:t>
          </a:r>
        </a:p>
      </dgm:t>
    </dgm:pt>
    <dgm:pt modelId="{92BC59A1-3343-4E5D-BC79-73B189E1040C}" type="parTrans" cxnId="{60FFAA32-22DA-4033-8DCD-21F07A620AB6}">
      <dgm:prSet/>
      <dgm:spPr/>
      <dgm:t>
        <a:bodyPr/>
        <a:lstStyle/>
        <a:p>
          <a:pPr algn="ctr"/>
          <a:endParaRPr lang="bg-BG"/>
        </a:p>
      </dgm:t>
    </dgm:pt>
    <dgm:pt modelId="{9A9B5F4C-425B-46F9-B703-F7FBF9F9EC0C}" type="sibTrans" cxnId="{60FFAA32-22DA-4033-8DCD-21F07A620AB6}">
      <dgm:prSet/>
      <dgm:spPr/>
      <dgm:t>
        <a:bodyPr/>
        <a:lstStyle/>
        <a:p>
          <a:pPr algn="ctr"/>
          <a:endParaRPr lang="bg-BG"/>
        </a:p>
      </dgm:t>
    </dgm:pt>
    <dgm:pt modelId="{E1DEF97D-3F92-4A75-AD38-605382B365E3}">
      <dgm:prSet custT="1"/>
      <dgm:spPr/>
      <dgm:t>
        <a:bodyPr/>
        <a:lstStyle/>
        <a:p>
          <a:pPr algn="ctr"/>
          <a:r>
            <a:rPr lang="bg-BG" sz="1000" dirty="0" smtClean="0"/>
            <a:t>Предизвикателства</a:t>
          </a:r>
        </a:p>
        <a:p>
          <a:pPr algn="ctr"/>
          <a:r>
            <a:rPr lang="bg-BG" sz="1000" dirty="0" smtClean="0"/>
            <a:t>пред образователната </a:t>
          </a:r>
          <a:r>
            <a:rPr lang="bg-BG" sz="1000" dirty="0"/>
            <a:t>система</a:t>
          </a:r>
        </a:p>
      </dgm:t>
    </dgm:pt>
    <dgm:pt modelId="{1AC67C03-5181-45BF-945E-461A12597AD0}" type="parTrans" cxnId="{EF22E263-3EB7-4C58-A4F7-95BB0A30E008}">
      <dgm:prSet/>
      <dgm:spPr/>
      <dgm:t>
        <a:bodyPr/>
        <a:lstStyle/>
        <a:p>
          <a:pPr algn="ctr"/>
          <a:endParaRPr lang="bg-BG"/>
        </a:p>
      </dgm:t>
    </dgm:pt>
    <dgm:pt modelId="{FDF05E3D-5C40-409B-B16C-6BBD578924C7}" type="sibTrans" cxnId="{EF22E263-3EB7-4C58-A4F7-95BB0A30E008}">
      <dgm:prSet/>
      <dgm:spPr/>
      <dgm:t>
        <a:bodyPr/>
        <a:lstStyle/>
        <a:p>
          <a:pPr algn="ctr"/>
          <a:endParaRPr lang="bg-BG"/>
        </a:p>
      </dgm:t>
    </dgm:pt>
    <dgm:pt modelId="{445B9D1F-785A-4030-B47E-B3A7380F7C3D}" type="pres">
      <dgm:prSet presAssocID="{B496D092-528A-4DE5-89BA-5A05C180D80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312B368-B481-45A2-87A0-85FDADFEE2E7}" type="pres">
      <dgm:prSet presAssocID="{02383C71-4323-489D-84AE-3A3F05ECD265}" presName="centerShape" presStyleLbl="node0" presStyleIdx="0" presStyleCnt="1"/>
      <dgm:spPr/>
      <dgm:t>
        <a:bodyPr/>
        <a:lstStyle/>
        <a:p>
          <a:endParaRPr lang="bg-BG"/>
        </a:p>
      </dgm:t>
    </dgm:pt>
    <dgm:pt modelId="{A5C46DCA-B5BB-4B6F-AD0D-660FE8179534}" type="pres">
      <dgm:prSet presAssocID="{EAA6AD81-F5CD-4EFD-A015-56692291AC70}" presName="node" presStyleLbl="node1" presStyleIdx="0" presStyleCnt="4" custScaleX="15200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EF207F2-7975-4DF5-B709-037F03442194}" type="pres">
      <dgm:prSet presAssocID="{EAA6AD81-F5CD-4EFD-A015-56692291AC70}" presName="dummy" presStyleCnt="0"/>
      <dgm:spPr/>
    </dgm:pt>
    <dgm:pt modelId="{65538C23-D636-4481-9C99-EA502CCF50A2}" type="pres">
      <dgm:prSet presAssocID="{A3FD8D4F-0CD2-48BE-91EF-AFBFBF99892F}" presName="sibTrans" presStyleLbl="sibTrans2D1" presStyleIdx="0" presStyleCnt="4"/>
      <dgm:spPr/>
      <dgm:t>
        <a:bodyPr/>
        <a:lstStyle/>
        <a:p>
          <a:endParaRPr lang="bg-BG"/>
        </a:p>
      </dgm:t>
    </dgm:pt>
    <dgm:pt modelId="{38F4874D-AC65-49BF-8CCC-897C94D034F2}" type="pres">
      <dgm:prSet presAssocID="{A3080D43-591D-4E9A-A95B-85BD6D9F08E2}" presName="node" presStyleLbl="node1" presStyleIdx="1" presStyleCnt="4" custScaleX="16503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A5AD561-0EB9-40EA-8607-FACDB9958DCA}" type="pres">
      <dgm:prSet presAssocID="{A3080D43-591D-4E9A-A95B-85BD6D9F08E2}" presName="dummy" presStyleCnt="0"/>
      <dgm:spPr/>
    </dgm:pt>
    <dgm:pt modelId="{F36EE7FB-C3F4-443C-91E8-7687B12D3ECF}" type="pres">
      <dgm:prSet presAssocID="{CF5148E9-896B-47E1-B631-C2BD5E35AFD5}" presName="sibTrans" presStyleLbl="sibTrans2D1" presStyleIdx="1" presStyleCnt="4"/>
      <dgm:spPr/>
      <dgm:t>
        <a:bodyPr/>
        <a:lstStyle/>
        <a:p>
          <a:endParaRPr lang="bg-BG"/>
        </a:p>
      </dgm:t>
    </dgm:pt>
    <dgm:pt modelId="{62379E17-9A56-4F11-AE1D-29177C9BB4E5}" type="pres">
      <dgm:prSet presAssocID="{B86339D3-601C-4366-9E5C-24B10508DAFA}" presName="node" presStyleLbl="node1" presStyleIdx="2" presStyleCnt="4" custScaleX="15886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3024497-1B6E-4AF3-8A0E-EE0236E6CE53}" type="pres">
      <dgm:prSet presAssocID="{B86339D3-601C-4366-9E5C-24B10508DAFA}" presName="dummy" presStyleCnt="0"/>
      <dgm:spPr/>
    </dgm:pt>
    <dgm:pt modelId="{E7DCEF2F-359A-456C-B249-1E3CEEFFCF37}" type="pres">
      <dgm:prSet presAssocID="{9A9B5F4C-425B-46F9-B703-F7FBF9F9EC0C}" presName="sibTrans" presStyleLbl="sibTrans2D1" presStyleIdx="2" presStyleCnt="4"/>
      <dgm:spPr/>
      <dgm:t>
        <a:bodyPr/>
        <a:lstStyle/>
        <a:p>
          <a:endParaRPr lang="bg-BG"/>
        </a:p>
      </dgm:t>
    </dgm:pt>
    <dgm:pt modelId="{123D6728-1204-4BAA-8E58-61375B76FF46}" type="pres">
      <dgm:prSet presAssocID="{E1DEF97D-3F92-4A75-AD38-605382B365E3}" presName="node" presStyleLbl="node1" presStyleIdx="3" presStyleCnt="4" custScaleX="16341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F8B357B-1EB8-42F3-BDC8-86F9B9BF2D67}" type="pres">
      <dgm:prSet presAssocID="{E1DEF97D-3F92-4A75-AD38-605382B365E3}" presName="dummy" presStyleCnt="0"/>
      <dgm:spPr/>
    </dgm:pt>
    <dgm:pt modelId="{E0AE479A-7E66-4596-90B9-1599F1F2BC5D}" type="pres">
      <dgm:prSet presAssocID="{FDF05E3D-5C40-409B-B16C-6BBD578924C7}" presName="sibTrans" presStyleLbl="sibTrans2D1" presStyleIdx="3" presStyleCnt="4"/>
      <dgm:spPr/>
      <dgm:t>
        <a:bodyPr/>
        <a:lstStyle/>
        <a:p>
          <a:endParaRPr lang="bg-BG"/>
        </a:p>
      </dgm:t>
    </dgm:pt>
  </dgm:ptLst>
  <dgm:cxnLst>
    <dgm:cxn modelId="{88789F1B-51EF-47AB-9880-F464301EDC7A}" srcId="{B496D092-528A-4DE5-89BA-5A05C180D80D}" destId="{02383C71-4323-489D-84AE-3A3F05ECD265}" srcOrd="0" destOrd="0" parTransId="{2B3F80D9-9EED-454D-BE40-57F61487BA59}" sibTransId="{0ECB85D3-1885-422F-A72F-B78A6507EE66}"/>
    <dgm:cxn modelId="{60FFAA32-22DA-4033-8DCD-21F07A620AB6}" srcId="{02383C71-4323-489D-84AE-3A3F05ECD265}" destId="{B86339D3-601C-4366-9E5C-24B10508DAFA}" srcOrd="2" destOrd="0" parTransId="{92BC59A1-3343-4E5D-BC79-73B189E1040C}" sibTransId="{9A9B5F4C-425B-46F9-B703-F7FBF9F9EC0C}"/>
    <dgm:cxn modelId="{E97EABCF-AEE9-4A07-BCF8-E67F3AD07595}" srcId="{02383C71-4323-489D-84AE-3A3F05ECD265}" destId="{EAA6AD81-F5CD-4EFD-A015-56692291AC70}" srcOrd="0" destOrd="0" parTransId="{EA541E2C-B3BF-45E8-9A40-925164E20F75}" sibTransId="{A3FD8D4F-0CD2-48BE-91EF-AFBFBF99892F}"/>
    <dgm:cxn modelId="{7642FAF6-1A61-4C59-8B85-D13ACDCF5FC0}" type="presOf" srcId="{02383C71-4323-489D-84AE-3A3F05ECD265}" destId="{1312B368-B481-45A2-87A0-85FDADFEE2E7}" srcOrd="0" destOrd="0" presId="urn:microsoft.com/office/officeart/2005/8/layout/radial6"/>
    <dgm:cxn modelId="{E5AD04B0-A0D4-45B2-9D96-CD55C3EBB827}" type="presOf" srcId="{CF5148E9-896B-47E1-B631-C2BD5E35AFD5}" destId="{F36EE7FB-C3F4-443C-91E8-7687B12D3ECF}" srcOrd="0" destOrd="0" presId="urn:microsoft.com/office/officeart/2005/8/layout/radial6"/>
    <dgm:cxn modelId="{39D47E09-1E2E-4331-8369-B8DF47DA091B}" type="presOf" srcId="{B496D092-528A-4DE5-89BA-5A05C180D80D}" destId="{445B9D1F-785A-4030-B47E-B3A7380F7C3D}" srcOrd="0" destOrd="0" presId="urn:microsoft.com/office/officeart/2005/8/layout/radial6"/>
    <dgm:cxn modelId="{EF22E263-3EB7-4C58-A4F7-95BB0A30E008}" srcId="{02383C71-4323-489D-84AE-3A3F05ECD265}" destId="{E1DEF97D-3F92-4A75-AD38-605382B365E3}" srcOrd="3" destOrd="0" parTransId="{1AC67C03-5181-45BF-945E-461A12597AD0}" sibTransId="{FDF05E3D-5C40-409B-B16C-6BBD578924C7}"/>
    <dgm:cxn modelId="{4E06016F-3AB9-42D0-AC59-83E1A5FB0ABE}" type="presOf" srcId="{A3080D43-591D-4E9A-A95B-85BD6D9F08E2}" destId="{38F4874D-AC65-49BF-8CCC-897C94D034F2}" srcOrd="0" destOrd="0" presId="urn:microsoft.com/office/officeart/2005/8/layout/radial6"/>
    <dgm:cxn modelId="{DBBAB8C8-F18F-4245-A80C-BD0522CD82D6}" srcId="{02383C71-4323-489D-84AE-3A3F05ECD265}" destId="{A3080D43-591D-4E9A-A95B-85BD6D9F08E2}" srcOrd="1" destOrd="0" parTransId="{F9C6ABCE-926C-4DE8-9D1F-1BA3F3239BF1}" sibTransId="{CF5148E9-896B-47E1-B631-C2BD5E35AFD5}"/>
    <dgm:cxn modelId="{796FDDDD-E530-45FD-BAB4-BA770987A11D}" type="presOf" srcId="{E1DEF97D-3F92-4A75-AD38-605382B365E3}" destId="{123D6728-1204-4BAA-8E58-61375B76FF46}" srcOrd="0" destOrd="0" presId="urn:microsoft.com/office/officeart/2005/8/layout/radial6"/>
    <dgm:cxn modelId="{095AC283-5921-4F7F-AC50-56077B4FE646}" type="presOf" srcId="{9A9B5F4C-425B-46F9-B703-F7FBF9F9EC0C}" destId="{E7DCEF2F-359A-456C-B249-1E3CEEFFCF37}" srcOrd="0" destOrd="0" presId="urn:microsoft.com/office/officeart/2005/8/layout/radial6"/>
    <dgm:cxn modelId="{B730706E-FFE5-4389-B53B-8B775B7D76B4}" type="presOf" srcId="{B86339D3-601C-4366-9E5C-24B10508DAFA}" destId="{62379E17-9A56-4F11-AE1D-29177C9BB4E5}" srcOrd="0" destOrd="0" presId="urn:microsoft.com/office/officeart/2005/8/layout/radial6"/>
    <dgm:cxn modelId="{C075961A-B092-4F64-9E39-4C98081F8661}" type="presOf" srcId="{FDF05E3D-5C40-409B-B16C-6BBD578924C7}" destId="{E0AE479A-7E66-4596-90B9-1599F1F2BC5D}" srcOrd="0" destOrd="0" presId="urn:microsoft.com/office/officeart/2005/8/layout/radial6"/>
    <dgm:cxn modelId="{F1B5750C-1B8E-4AE6-9227-9151731E1CBE}" type="presOf" srcId="{A3FD8D4F-0CD2-48BE-91EF-AFBFBF99892F}" destId="{65538C23-D636-4481-9C99-EA502CCF50A2}" srcOrd="0" destOrd="0" presId="urn:microsoft.com/office/officeart/2005/8/layout/radial6"/>
    <dgm:cxn modelId="{61881D73-3D71-42D2-B0EF-0D4BF1E6495B}" type="presOf" srcId="{EAA6AD81-F5CD-4EFD-A015-56692291AC70}" destId="{A5C46DCA-B5BB-4B6F-AD0D-660FE8179534}" srcOrd="0" destOrd="0" presId="urn:microsoft.com/office/officeart/2005/8/layout/radial6"/>
    <dgm:cxn modelId="{06402AB9-B35F-462D-BBE3-CE775F01FC81}" type="presParOf" srcId="{445B9D1F-785A-4030-B47E-B3A7380F7C3D}" destId="{1312B368-B481-45A2-87A0-85FDADFEE2E7}" srcOrd="0" destOrd="0" presId="urn:microsoft.com/office/officeart/2005/8/layout/radial6"/>
    <dgm:cxn modelId="{97598D1F-67E1-4DD6-98DB-C4A84A44C621}" type="presParOf" srcId="{445B9D1F-785A-4030-B47E-B3A7380F7C3D}" destId="{A5C46DCA-B5BB-4B6F-AD0D-660FE8179534}" srcOrd="1" destOrd="0" presId="urn:microsoft.com/office/officeart/2005/8/layout/radial6"/>
    <dgm:cxn modelId="{3CDB8715-433C-460B-B32E-FADB83ED2D9B}" type="presParOf" srcId="{445B9D1F-785A-4030-B47E-B3A7380F7C3D}" destId="{EEF207F2-7975-4DF5-B709-037F03442194}" srcOrd="2" destOrd="0" presId="urn:microsoft.com/office/officeart/2005/8/layout/radial6"/>
    <dgm:cxn modelId="{C6E61507-63FB-40C5-9DE8-95E860128DE0}" type="presParOf" srcId="{445B9D1F-785A-4030-B47E-B3A7380F7C3D}" destId="{65538C23-D636-4481-9C99-EA502CCF50A2}" srcOrd="3" destOrd="0" presId="urn:microsoft.com/office/officeart/2005/8/layout/radial6"/>
    <dgm:cxn modelId="{9B9CFDC7-2D73-49ED-A93C-234A30CC60B7}" type="presParOf" srcId="{445B9D1F-785A-4030-B47E-B3A7380F7C3D}" destId="{38F4874D-AC65-49BF-8CCC-897C94D034F2}" srcOrd="4" destOrd="0" presId="urn:microsoft.com/office/officeart/2005/8/layout/radial6"/>
    <dgm:cxn modelId="{84447FF8-467D-44D2-ADA6-916473E68940}" type="presParOf" srcId="{445B9D1F-785A-4030-B47E-B3A7380F7C3D}" destId="{3A5AD561-0EB9-40EA-8607-FACDB9958DCA}" srcOrd="5" destOrd="0" presId="urn:microsoft.com/office/officeart/2005/8/layout/radial6"/>
    <dgm:cxn modelId="{D6270CDE-6E78-45BD-84E1-DD495414A54C}" type="presParOf" srcId="{445B9D1F-785A-4030-B47E-B3A7380F7C3D}" destId="{F36EE7FB-C3F4-443C-91E8-7687B12D3ECF}" srcOrd="6" destOrd="0" presId="urn:microsoft.com/office/officeart/2005/8/layout/radial6"/>
    <dgm:cxn modelId="{080EEC7B-BEB7-486A-A75B-79EFBE9544D4}" type="presParOf" srcId="{445B9D1F-785A-4030-B47E-B3A7380F7C3D}" destId="{62379E17-9A56-4F11-AE1D-29177C9BB4E5}" srcOrd="7" destOrd="0" presId="urn:microsoft.com/office/officeart/2005/8/layout/radial6"/>
    <dgm:cxn modelId="{F3A64B85-5F2F-4EBF-8F7F-1939670B6E9F}" type="presParOf" srcId="{445B9D1F-785A-4030-B47E-B3A7380F7C3D}" destId="{F3024497-1B6E-4AF3-8A0E-EE0236E6CE53}" srcOrd="8" destOrd="0" presId="urn:microsoft.com/office/officeart/2005/8/layout/radial6"/>
    <dgm:cxn modelId="{A9BF0205-0E8F-4CD0-8121-0C097255DF23}" type="presParOf" srcId="{445B9D1F-785A-4030-B47E-B3A7380F7C3D}" destId="{E7DCEF2F-359A-456C-B249-1E3CEEFFCF37}" srcOrd="9" destOrd="0" presId="urn:microsoft.com/office/officeart/2005/8/layout/radial6"/>
    <dgm:cxn modelId="{020A4195-9F63-45A6-8BD4-D06BFC977AD4}" type="presParOf" srcId="{445B9D1F-785A-4030-B47E-B3A7380F7C3D}" destId="{123D6728-1204-4BAA-8E58-61375B76FF46}" srcOrd="10" destOrd="0" presId="urn:microsoft.com/office/officeart/2005/8/layout/radial6"/>
    <dgm:cxn modelId="{87FB51F1-FD1C-46FD-9F94-701BB835AD19}" type="presParOf" srcId="{445B9D1F-785A-4030-B47E-B3A7380F7C3D}" destId="{5F8B357B-1EB8-42F3-BDC8-86F9B9BF2D67}" srcOrd="11" destOrd="0" presId="urn:microsoft.com/office/officeart/2005/8/layout/radial6"/>
    <dgm:cxn modelId="{35A2190C-E84C-4722-BAB2-6028305E502E}" type="presParOf" srcId="{445B9D1F-785A-4030-B47E-B3A7380F7C3D}" destId="{E0AE479A-7E66-4596-90B9-1599F1F2BC5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7F99A0-197B-4A42-9235-8B0BFCF287C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9486FC0-28A3-4646-A667-3A23A8E407BD}">
      <dgm:prSet phldrT="[Text]"/>
      <dgm:spPr/>
      <dgm:t>
        <a:bodyPr/>
        <a:lstStyle/>
        <a:p>
          <a:r>
            <a:rPr lang="bg-BG" dirty="0" smtClean="0"/>
            <a:t>Ефективността на </a:t>
          </a:r>
        </a:p>
        <a:p>
          <a:r>
            <a:rPr lang="bg-BG" dirty="0" smtClean="0"/>
            <a:t>учебния процес</a:t>
          </a:r>
          <a:endParaRPr lang="bg-BG" dirty="0"/>
        </a:p>
      </dgm:t>
    </dgm:pt>
    <dgm:pt modelId="{4BA575BA-6940-4A6F-B03E-55BFFE63A348}" type="parTrans" cxnId="{80A9FA10-DFBC-4BAF-B4EB-A8C9AD651BEA}">
      <dgm:prSet/>
      <dgm:spPr/>
      <dgm:t>
        <a:bodyPr/>
        <a:lstStyle/>
        <a:p>
          <a:endParaRPr lang="bg-BG"/>
        </a:p>
      </dgm:t>
    </dgm:pt>
    <dgm:pt modelId="{496304AE-D1F0-43AB-B599-7D2CEA5AA4FD}" type="sibTrans" cxnId="{80A9FA10-DFBC-4BAF-B4EB-A8C9AD651BEA}">
      <dgm:prSet/>
      <dgm:spPr/>
      <dgm:t>
        <a:bodyPr/>
        <a:lstStyle/>
        <a:p>
          <a:endParaRPr lang="bg-BG"/>
        </a:p>
      </dgm:t>
    </dgm:pt>
    <dgm:pt modelId="{2F94DD3F-5EE1-444F-AE40-AC392AB0C96E}">
      <dgm:prSet phldrT="[Text]"/>
      <dgm:spPr/>
      <dgm:t>
        <a:bodyPr/>
        <a:lstStyle/>
        <a:p>
          <a:r>
            <a:rPr lang="bg-BG" dirty="0" smtClean="0"/>
            <a:t>Качество на преподаване</a:t>
          </a:r>
          <a:endParaRPr lang="bg-BG" dirty="0"/>
        </a:p>
      </dgm:t>
    </dgm:pt>
    <dgm:pt modelId="{03750295-309D-469E-9A1D-167BABD027CF}" type="parTrans" cxnId="{F588585F-541D-4078-856A-B6CF9C350334}">
      <dgm:prSet/>
      <dgm:spPr/>
      <dgm:t>
        <a:bodyPr/>
        <a:lstStyle/>
        <a:p>
          <a:endParaRPr lang="bg-BG"/>
        </a:p>
      </dgm:t>
    </dgm:pt>
    <dgm:pt modelId="{7598B216-0887-4584-B395-CAD39F5A279B}" type="sibTrans" cxnId="{F588585F-541D-4078-856A-B6CF9C350334}">
      <dgm:prSet/>
      <dgm:spPr/>
      <dgm:t>
        <a:bodyPr/>
        <a:lstStyle/>
        <a:p>
          <a:endParaRPr lang="bg-BG"/>
        </a:p>
      </dgm:t>
    </dgm:pt>
    <dgm:pt modelId="{5F3764AD-0431-4921-8C5B-FAC983B6243C}">
      <dgm:prSet phldrT="[Text]"/>
      <dgm:spPr/>
      <dgm:t>
        <a:bodyPr/>
        <a:lstStyle/>
        <a:p>
          <a:r>
            <a:rPr lang="bg-BG" dirty="0" smtClean="0"/>
            <a:t>Качество на учене</a:t>
          </a:r>
          <a:endParaRPr lang="bg-BG" dirty="0"/>
        </a:p>
      </dgm:t>
    </dgm:pt>
    <dgm:pt modelId="{14BFDDB9-E3A6-483D-9DDC-B1BA076AE9C9}" type="parTrans" cxnId="{738CF95D-0902-4B2F-B92A-E09A2367B6D5}">
      <dgm:prSet/>
      <dgm:spPr/>
      <dgm:t>
        <a:bodyPr/>
        <a:lstStyle/>
        <a:p>
          <a:endParaRPr lang="bg-BG"/>
        </a:p>
      </dgm:t>
    </dgm:pt>
    <dgm:pt modelId="{3F3B52F5-416E-4421-B1C2-3EC2FA9B9EB6}" type="sibTrans" cxnId="{738CF95D-0902-4B2F-B92A-E09A2367B6D5}">
      <dgm:prSet/>
      <dgm:spPr/>
      <dgm:t>
        <a:bodyPr/>
        <a:lstStyle/>
        <a:p>
          <a:endParaRPr lang="bg-BG"/>
        </a:p>
      </dgm:t>
    </dgm:pt>
    <dgm:pt modelId="{864A0B07-D27B-4D7D-A12D-2544936BAAB4}">
      <dgm:prSet phldrT="[Text]"/>
      <dgm:spPr/>
      <dgm:t>
        <a:bodyPr/>
        <a:lstStyle/>
        <a:p>
          <a:r>
            <a:rPr lang="bg-BG" dirty="0" smtClean="0"/>
            <a:t>Качество в оценяването</a:t>
          </a:r>
          <a:endParaRPr lang="bg-BG" dirty="0"/>
        </a:p>
      </dgm:t>
    </dgm:pt>
    <dgm:pt modelId="{0BF2E0A4-0A8F-44EC-8FCF-08CFE32D7520}" type="parTrans" cxnId="{32910710-656A-4DAC-A828-7887DF536316}">
      <dgm:prSet/>
      <dgm:spPr/>
      <dgm:t>
        <a:bodyPr/>
        <a:lstStyle/>
        <a:p>
          <a:endParaRPr lang="bg-BG"/>
        </a:p>
      </dgm:t>
    </dgm:pt>
    <dgm:pt modelId="{54B764F2-2BB0-4A96-B14D-6CE6FBF40FF4}" type="sibTrans" cxnId="{32910710-656A-4DAC-A828-7887DF536316}">
      <dgm:prSet/>
      <dgm:spPr/>
      <dgm:t>
        <a:bodyPr/>
        <a:lstStyle/>
        <a:p>
          <a:endParaRPr lang="bg-BG"/>
        </a:p>
      </dgm:t>
    </dgm:pt>
    <dgm:pt modelId="{09E12CAC-9534-4C05-A700-A4D91AD1DD21}" type="pres">
      <dgm:prSet presAssocID="{8C7F99A0-197B-4A42-9235-8B0BFCF287C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494E2BE8-0272-449C-91C4-5C15633C73CD}" type="pres">
      <dgm:prSet presAssocID="{39486FC0-28A3-4646-A667-3A23A8E407BD}" presName="root1" presStyleCnt="0"/>
      <dgm:spPr/>
    </dgm:pt>
    <dgm:pt modelId="{68644CC2-4461-46C1-9F85-CA608721240A}" type="pres">
      <dgm:prSet presAssocID="{39486FC0-28A3-4646-A667-3A23A8E407B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609569ED-4FBB-4741-8029-DCB40DF758F1}" type="pres">
      <dgm:prSet presAssocID="{39486FC0-28A3-4646-A667-3A23A8E407BD}" presName="level2hierChild" presStyleCnt="0"/>
      <dgm:spPr/>
    </dgm:pt>
    <dgm:pt modelId="{C03C0081-8588-4798-9EF8-BE6AEC30F431}" type="pres">
      <dgm:prSet presAssocID="{03750295-309D-469E-9A1D-167BABD027CF}" presName="conn2-1" presStyleLbl="parChTrans1D2" presStyleIdx="0" presStyleCnt="3"/>
      <dgm:spPr/>
      <dgm:t>
        <a:bodyPr/>
        <a:lstStyle/>
        <a:p>
          <a:endParaRPr lang="bg-BG"/>
        </a:p>
      </dgm:t>
    </dgm:pt>
    <dgm:pt modelId="{A0764389-8949-495D-9474-6133ED2E7736}" type="pres">
      <dgm:prSet presAssocID="{03750295-309D-469E-9A1D-167BABD027CF}" presName="connTx" presStyleLbl="parChTrans1D2" presStyleIdx="0" presStyleCnt="3"/>
      <dgm:spPr/>
      <dgm:t>
        <a:bodyPr/>
        <a:lstStyle/>
        <a:p>
          <a:endParaRPr lang="bg-BG"/>
        </a:p>
      </dgm:t>
    </dgm:pt>
    <dgm:pt modelId="{D16A76C6-0195-4E70-9D48-8FEC2F9FD90A}" type="pres">
      <dgm:prSet presAssocID="{2F94DD3F-5EE1-444F-AE40-AC392AB0C96E}" presName="root2" presStyleCnt="0"/>
      <dgm:spPr/>
    </dgm:pt>
    <dgm:pt modelId="{29783F75-53CA-4C6F-B9B4-D5F12A987A27}" type="pres">
      <dgm:prSet presAssocID="{2F94DD3F-5EE1-444F-AE40-AC392AB0C96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8BCCD81-4D68-41C7-A456-A2A11D5FA6F2}" type="pres">
      <dgm:prSet presAssocID="{2F94DD3F-5EE1-444F-AE40-AC392AB0C96E}" presName="level3hierChild" presStyleCnt="0"/>
      <dgm:spPr/>
    </dgm:pt>
    <dgm:pt modelId="{61A5859E-9CF1-40BA-B076-12F039A26494}" type="pres">
      <dgm:prSet presAssocID="{14BFDDB9-E3A6-483D-9DDC-B1BA076AE9C9}" presName="conn2-1" presStyleLbl="parChTrans1D2" presStyleIdx="1" presStyleCnt="3"/>
      <dgm:spPr/>
      <dgm:t>
        <a:bodyPr/>
        <a:lstStyle/>
        <a:p>
          <a:endParaRPr lang="bg-BG"/>
        </a:p>
      </dgm:t>
    </dgm:pt>
    <dgm:pt modelId="{BDAA4BAC-7B1C-4195-8769-ECCC1A4A36E1}" type="pres">
      <dgm:prSet presAssocID="{14BFDDB9-E3A6-483D-9DDC-B1BA076AE9C9}" presName="connTx" presStyleLbl="parChTrans1D2" presStyleIdx="1" presStyleCnt="3"/>
      <dgm:spPr/>
      <dgm:t>
        <a:bodyPr/>
        <a:lstStyle/>
        <a:p>
          <a:endParaRPr lang="bg-BG"/>
        </a:p>
      </dgm:t>
    </dgm:pt>
    <dgm:pt modelId="{8314C23C-F45B-4FB6-B85A-C4557B143BF4}" type="pres">
      <dgm:prSet presAssocID="{5F3764AD-0431-4921-8C5B-FAC983B6243C}" presName="root2" presStyleCnt="0"/>
      <dgm:spPr/>
    </dgm:pt>
    <dgm:pt modelId="{B08CFA55-E37F-4C63-9B5E-34A021D5B606}" type="pres">
      <dgm:prSet presAssocID="{5F3764AD-0431-4921-8C5B-FAC983B6243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AAE8641C-CA27-483F-B39D-2A09C79DE045}" type="pres">
      <dgm:prSet presAssocID="{5F3764AD-0431-4921-8C5B-FAC983B6243C}" presName="level3hierChild" presStyleCnt="0"/>
      <dgm:spPr/>
    </dgm:pt>
    <dgm:pt modelId="{3D652E7C-5FF3-4717-BFF5-ABFF88A1950D}" type="pres">
      <dgm:prSet presAssocID="{0BF2E0A4-0A8F-44EC-8FCF-08CFE32D7520}" presName="conn2-1" presStyleLbl="parChTrans1D2" presStyleIdx="2" presStyleCnt="3"/>
      <dgm:spPr/>
      <dgm:t>
        <a:bodyPr/>
        <a:lstStyle/>
        <a:p>
          <a:endParaRPr lang="bg-BG"/>
        </a:p>
      </dgm:t>
    </dgm:pt>
    <dgm:pt modelId="{D6ACF548-CA22-4402-AA6D-51E22C214089}" type="pres">
      <dgm:prSet presAssocID="{0BF2E0A4-0A8F-44EC-8FCF-08CFE32D7520}" presName="connTx" presStyleLbl="parChTrans1D2" presStyleIdx="2" presStyleCnt="3"/>
      <dgm:spPr/>
      <dgm:t>
        <a:bodyPr/>
        <a:lstStyle/>
        <a:p>
          <a:endParaRPr lang="bg-BG"/>
        </a:p>
      </dgm:t>
    </dgm:pt>
    <dgm:pt modelId="{5908F021-EAD0-47FF-85FB-FCA4C9BD56F5}" type="pres">
      <dgm:prSet presAssocID="{864A0B07-D27B-4D7D-A12D-2544936BAAB4}" presName="root2" presStyleCnt="0"/>
      <dgm:spPr/>
    </dgm:pt>
    <dgm:pt modelId="{E5975EC3-F9DD-4E1E-8400-E62E2C0E08C2}" type="pres">
      <dgm:prSet presAssocID="{864A0B07-D27B-4D7D-A12D-2544936BAAB4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FE3335BB-D0E4-42FC-A36E-CB55A23E77AF}" type="pres">
      <dgm:prSet presAssocID="{864A0B07-D27B-4D7D-A12D-2544936BAAB4}" presName="level3hierChild" presStyleCnt="0"/>
      <dgm:spPr/>
    </dgm:pt>
  </dgm:ptLst>
  <dgm:cxnLst>
    <dgm:cxn modelId="{EBD6EE91-EBED-41D0-B5A7-824992CD7D58}" type="presOf" srcId="{14BFDDB9-E3A6-483D-9DDC-B1BA076AE9C9}" destId="{61A5859E-9CF1-40BA-B076-12F039A26494}" srcOrd="0" destOrd="0" presId="urn:microsoft.com/office/officeart/2008/layout/HorizontalMultiLevelHierarchy"/>
    <dgm:cxn modelId="{A834F0DB-3CF3-4114-B8DE-81262FEF65A4}" type="presOf" srcId="{0BF2E0A4-0A8F-44EC-8FCF-08CFE32D7520}" destId="{D6ACF548-CA22-4402-AA6D-51E22C214089}" srcOrd="1" destOrd="0" presId="urn:microsoft.com/office/officeart/2008/layout/HorizontalMultiLevelHierarchy"/>
    <dgm:cxn modelId="{BD02BB84-1391-47EA-8417-5EE372C64396}" type="presOf" srcId="{2F94DD3F-5EE1-444F-AE40-AC392AB0C96E}" destId="{29783F75-53CA-4C6F-B9B4-D5F12A987A27}" srcOrd="0" destOrd="0" presId="urn:microsoft.com/office/officeart/2008/layout/HorizontalMultiLevelHierarchy"/>
    <dgm:cxn modelId="{9644D660-B0A0-4F8E-B4E6-EEC054D7B323}" type="presOf" srcId="{0BF2E0A4-0A8F-44EC-8FCF-08CFE32D7520}" destId="{3D652E7C-5FF3-4717-BFF5-ABFF88A1950D}" srcOrd="0" destOrd="0" presId="urn:microsoft.com/office/officeart/2008/layout/HorizontalMultiLevelHierarchy"/>
    <dgm:cxn modelId="{128E6281-D0BE-4875-B806-CF9909369068}" type="presOf" srcId="{03750295-309D-469E-9A1D-167BABD027CF}" destId="{C03C0081-8588-4798-9EF8-BE6AEC30F431}" srcOrd="0" destOrd="0" presId="urn:microsoft.com/office/officeart/2008/layout/HorizontalMultiLevelHierarchy"/>
    <dgm:cxn modelId="{D86102E7-DF68-4269-A942-DEA991C87D6E}" type="presOf" srcId="{5F3764AD-0431-4921-8C5B-FAC983B6243C}" destId="{B08CFA55-E37F-4C63-9B5E-34A021D5B606}" srcOrd="0" destOrd="0" presId="urn:microsoft.com/office/officeart/2008/layout/HorizontalMultiLevelHierarchy"/>
    <dgm:cxn modelId="{2C125FA7-7FB9-410A-8530-27108E4CF55B}" type="presOf" srcId="{14BFDDB9-E3A6-483D-9DDC-B1BA076AE9C9}" destId="{BDAA4BAC-7B1C-4195-8769-ECCC1A4A36E1}" srcOrd="1" destOrd="0" presId="urn:microsoft.com/office/officeart/2008/layout/HorizontalMultiLevelHierarchy"/>
    <dgm:cxn modelId="{80A9FA10-DFBC-4BAF-B4EB-A8C9AD651BEA}" srcId="{8C7F99A0-197B-4A42-9235-8B0BFCF287C4}" destId="{39486FC0-28A3-4646-A667-3A23A8E407BD}" srcOrd="0" destOrd="0" parTransId="{4BA575BA-6940-4A6F-B03E-55BFFE63A348}" sibTransId="{496304AE-D1F0-43AB-B599-7D2CEA5AA4FD}"/>
    <dgm:cxn modelId="{738CF95D-0902-4B2F-B92A-E09A2367B6D5}" srcId="{39486FC0-28A3-4646-A667-3A23A8E407BD}" destId="{5F3764AD-0431-4921-8C5B-FAC983B6243C}" srcOrd="1" destOrd="0" parTransId="{14BFDDB9-E3A6-483D-9DDC-B1BA076AE9C9}" sibTransId="{3F3B52F5-416E-4421-B1C2-3EC2FA9B9EB6}"/>
    <dgm:cxn modelId="{4BA9A462-F97A-4EB3-B5A8-B0C666A024F3}" type="presOf" srcId="{8C7F99A0-197B-4A42-9235-8B0BFCF287C4}" destId="{09E12CAC-9534-4C05-A700-A4D91AD1DD21}" srcOrd="0" destOrd="0" presId="urn:microsoft.com/office/officeart/2008/layout/HorizontalMultiLevelHierarchy"/>
    <dgm:cxn modelId="{B8C1FBE4-2E4A-453F-85C8-BD5B025BE087}" type="presOf" srcId="{39486FC0-28A3-4646-A667-3A23A8E407BD}" destId="{68644CC2-4461-46C1-9F85-CA608721240A}" srcOrd="0" destOrd="0" presId="urn:microsoft.com/office/officeart/2008/layout/HorizontalMultiLevelHierarchy"/>
    <dgm:cxn modelId="{F588585F-541D-4078-856A-B6CF9C350334}" srcId="{39486FC0-28A3-4646-A667-3A23A8E407BD}" destId="{2F94DD3F-5EE1-444F-AE40-AC392AB0C96E}" srcOrd="0" destOrd="0" parTransId="{03750295-309D-469E-9A1D-167BABD027CF}" sibTransId="{7598B216-0887-4584-B395-CAD39F5A279B}"/>
    <dgm:cxn modelId="{EFA9C1F8-E8A6-4250-8407-7B3F1E90DC0F}" type="presOf" srcId="{864A0B07-D27B-4D7D-A12D-2544936BAAB4}" destId="{E5975EC3-F9DD-4E1E-8400-E62E2C0E08C2}" srcOrd="0" destOrd="0" presId="urn:microsoft.com/office/officeart/2008/layout/HorizontalMultiLevelHierarchy"/>
    <dgm:cxn modelId="{98FBB456-A4D1-4571-A6D5-A49E08A720F0}" type="presOf" srcId="{03750295-309D-469E-9A1D-167BABD027CF}" destId="{A0764389-8949-495D-9474-6133ED2E7736}" srcOrd="1" destOrd="0" presId="urn:microsoft.com/office/officeart/2008/layout/HorizontalMultiLevelHierarchy"/>
    <dgm:cxn modelId="{32910710-656A-4DAC-A828-7887DF536316}" srcId="{39486FC0-28A3-4646-A667-3A23A8E407BD}" destId="{864A0B07-D27B-4D7D-A12D-2544936BAAB4}" srcOrd="2" destOrd="0" parTransId="{0BF2E0A4-0A8F-44EC-8FCF-08CFE32D7520}" sibTransId="{54B764F2-2BB0-4A96-B14D-6CE6FBF40FF4}"/>
    <dgm:cxn modelId="{ABD1455F-4E7C-4A97-A8A6-2EC7F0684A18}" type="presParOf" srcId="{09E12CAC-9534-4C05-A700-A4D91AD1DD21}" destId="{494E2BE8-0272-449C-91C4-5C15633C73CD}" srcOrd="0" destOrd="0" presId="urn:microsoft.com/office/officeart/2008/layout/HorizontalMultiLevelHierarchy"/>
    <dgm:cxn modelId="{1C1053E4-D6A0-4002-A53B-0C74B8DE0F46}" type="presParOf" srcId="{494E2BE8-0272-449C-91C4-5C15633C73CD}" destId="{68644CC2-4461-46C1-9F85-CA608721240A}" srcOrd="0" destOrd="0" presId="urn:microsoft.com/office/officeart/2008/layout/HorizontalMultiLevelHierarchy"/>
    <dgm:cxn modelId="{D4DE0BAC-2234-4E24-BFC0-F59EE507B4A0}" type="presParOf" srcId="{494E2BE8-0272-449C-91C4-5C15633C73CD}" destId="{609569ED-4FBB-4741-8029-DCB40DF758F1}" srcOrd="1" destOrd="0" presId="urn:microsoft.com/office/officeart/2008/layout/HorizontalMultiLevelHierarchy"/>
    <dgm:cxn modelId="{A33787C3-C221-457B-A508-3F91E03CBC94}" type="presParOf" srcId="{609569ED-4FBB-4741-8029-DCB40DF758F1}" destId="{C03C0081-8588-4798-9EF8-BE6AEC30F431}" srcOrd="0" destOrd="0" presId="urn:microsoft.com/office/officeart/2008/layout/HorizontalMultiLevelHierarchy"/>
    <dgm:cxn modelId="{F6696B4E-95F2-41AF-927A-B433BECBD913}" type="presParOf" srcId="{C03C0081-8588-4798-9EF8-BE6AEC30F431}" destId="{A0764389-8949-495D-9474-6133ED2E7736}" srcOrd="0" destOrd="0" presId="urn:microsoft.com/office/officeart/2008/layout/HorizontalMultiLevelHierarchy"/>
    <dgm:cxn modelId="{8895226D-A6BC-45AE-B9F8-98E6795D80CE}" type="presParOf" srcId="{609569ED-4FBB-4741-8029-DCB40DF758F1}" destId="{D16A76C6-0195-4E70-9D48-8FEC2F9FD90A}" srcOrd="1" destOrd="0" presId="urn:microsoft.com/office/officeart/2008/layout/HorizontalMultiLevelHierarchy"/>
    <dgm:cxn modelId="{9345C56E-79E6-4394-89D6-566C93A76BD2}" type="presParOf" srcId="{D16A76C6-0195-4E70-9D48-8FEC2F9FD90A}" destId="{29783F75-53CA-4C6F-B9B4-D5F12A987A27}" srcOrd="0" destOrd="0" presId="urn:microsoft.com/office/officeart/2008/layout/HorizontalMultiLevelHierarchy"/>
    <dgm:cxn modelId="{32ED6875-F49A-4C17-886E-6E8DB45C0C53}" type="presParOf" srcId="{D16A76C6-0195-4E70-9D48-8FEC2F9FD90A}" destId="{A8BCCD81-4D68-41C7-A456-A2A11D5FA6F2}" srcOrd="1" destOrd="0" presId="urn:microsoft.com/office/officeart/2008/layout/HorizontalMultiLevelHierarchy"/>
    <dgm:cxn modelId="{990C9958-68BA-4952-B836-152690292C40}" type="presParOf" srcId="{609569ED-4FBB-4741-8029-DCB40DF758F1}" destId="{61A5859E-9CF1-40BA-B076-12F039A26494}" srcOrd="2" destOrd="0" presId="urn:microsoft.com/office/officeart/2008/layout/HorizontalMultiLevelHierarchy"/>
    <dgm:cxn modelId="{448BD79F-91A3-44FA-934A-28D2863DB9D6}" type="presParOf" srcId="{61A5859E-9CF1-40BA-B076-12F039A26494}" destId="{BDAA4BAC-7B1C-4195-8769-ECCC1A4A36E1}" srcOrd="0" destOrd="0" presId="urn:microsoft.com/office/officeart/2008/layout/HorizontalMultiLevelHierarchy"/>
    <dgm:cxn modelId="{6D9B27AB-6E4E-4EDB-B67B-CB7E1F0DB6A1}" type="presParOf" srcId="{609569ED-4FBB-4741-8029-DCB40DF758F1}" destId="{8314C23C-F45B-4FB6-B85A-C4557B143BF4}" srcOrd="3" destOrd="0" presId="urn:microsoft.com/office/officeart/2008/layout/HorizontalMultiLevelHierarchy"/>
    <dgm:cxn modelId="{A17B4CD2-CFD7-488A-AA71-F088F68BC348}" type="presParOf" srcId="{8314C23C-F45B-4FB6-B85A-C4557B143BF4}" destId="{B08CFA55-E37F-4C63-9B5E-34A021D5B606}" srcOrd="0" destOrd="0" presId="urn:microsoft.com/office/officeart/2008/layout/HorizontalMultiLevelHierarchy"/>
    <dgm:cxn modelId="{978D87A0-D9F7-4EFC-89DF-F439589D153C}" type="presParOf" srcId="{8314C23C-F45B-4FB6-B85A-C4557B143BF4}" destId="{AAE8641C-CA27-483F-B39D-2A09C79DE045}" srcOrd="1" destOrd="0" presId="urn:microsoft.com/office/officeart/2008/layout/HorizontalMultiLevelHierarchy"/>
    <dgm:cxn modelId="{8F7FF148-F84C-4C17-A8D0-0FF5A15606B5}" type="presParOf" srcId="{609569ED-4FBB-4741-8029-DCB40DF758F1}" destId="{3D652E7C-5FF3-4717-BFF5-ABFF88A1950D}" srcOrd="4" destOrd="0" presId="urn:microsoft.com/office/officeart/2008/layout/HorizontalMultiLevelHierarchy"/>
    <dgm:cxn modelId="{22938698-8D7A-4D20-9A66-A7F0528A1675}" type="presParOf" srcId="{3D652E7C-5FF3-4717-BFF5-ABFF88A1950D}" destId="{D6ACF548-CA22-4402-AA6D-51E22C214089}" srcOrd="0" destOrd="0" presId="urn:microsoft.com/office/officeart/2008/layout/HorizontalMultiLevelHierarchy"/>
    <dgm:cxn modelId="{7CD51D55-D256-41D8-8ED9-9D0ABD1B624C}" type="presParOf" srcId="{609569ED-4FBB-4741-8029-DCB40DF758F1}" destId="{5908F021-EAD0-47FF-85FB-FCA4C9BD56F5}" srcOrd="5" destOrd="0" presId="urn:microsoft.com/office/officeart/2008/layout/HorizontalMultiLevelHierarchy"/>
    <dgm:cxn modelId="{7512C2C6-9383-41E4-9226-457B77936C99}" type="presParOf" srcId="{5908F021-EAD0-47FF-85FB-FCA4C9BD56F5}" destId="{E5975EC3-F9DD-4E1E-8400-E62E2C0E08C2}" srcOrd="0" destOrd="0" presId="urn:microsoft.com/office/officeart/2008/layout/HorizontalMultiLevelHierarchy"/>
    <dgm:cxn modelId="{801DFA37-30F8-45C1-922A-8982D5A63794}" type="presParOf" srcId="{5908F021-EAD0-47FF-85FB-FCA4C9BD56F5}" destId="{FE3335BB-D0E4-42FC-A36E-CB55A23E77AF}" srcOrd="1" destOrd="0" presId="urn:microsoft.com/office/officeart/2008/layout/HorizontalMultiLevelHierarchy"/>
  </dgm:cxnLst>
  <dgm:bg>
    <a:pattFill prst="pct20">
      <a:fgClr>
        <a:schemeClr val="accent1"/>
      </a:fgClr>
      <a:bgClr>
        <a:schemeClr val="bg1"/>
      </a:bgClr>
    </a:patt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795A4B-247C-42B0-A1A5-83C84B31AA6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12F616AA-FF5D-4E07-AE31-0ABB512D5680}">
      <dgm:prSet phldrT="[Text]"/>
      <dgm:spPr/>
      <dgm:t>
        <a:bodyPr/>
        <a:lstStyle/>
        <a:p>
          <a:r>
            <a:rPr lang="bg-BG" dirty="0" smtClean="0"/>
            <a:t>Ефективност във възпитанието</a:t>
          </a:r>
          <a:endParaRPr lang="bg-BG" dirty="0"/>
        </a:p>
      </dgm:t>
    </dgm:pt>
    <dgm:pt modelId="{8A5FC2F8-943D-4FD1-ABA6-634B9BC3BEBF}" type="parTrans" cxnId="{98CA59FA-EEE0-47E2-B536-D740B62DCA5F}">
      <dgm:prSet/>
      <dgm:spPr/>
      <dgm:t>
        <a:bodyPr/>
        <a:lstStyle/>
        <a:p>
          <a:endParaRPr lang="bg-BG"/>
        </a:p>
      </dgm:t>
    </dgm:pt>
    <dgm:pt modelId="{B762E055-E9E0-46F7-8833-52CAE4BBB639}" type="sibTrans" cxnId="{98CA59FA-EEE0-47E2-B536-D740B62DCA5F}">
      <dgm:prSet/>
      <dgm:spPr/>
      <dgm:t>
        <a:bodyPr/>
        <a:lstStyle/>
        <a:p>
          <a:endParaRPr lang="bg-BG"/>
        </a:p>
      </dgm:t>
    </dgm:pt>
    <dgm:pt modelId="{8EB2A804-167A-45EE-AD23-B0D211F87F81}">
      <dgm:prSet phldrT="[Text]"/>
      <dgm:spPr/>
      <dgm:t>
        <a:bodyPr/>
        <a:lstStyle/>
        <a:p>
          <a:r>
            <a:rPr lang="bg-BG" dirty="0" smtClean="0"/>
            <a:t>Социално общуване</a:t>
          </a:r>
          <a:endParaRPr lang="bg-BG" dirty="0"/>
        </a:p>
      </dgm:t>
    </dgm:pt>
    <dgm:pt modelId="{51AB7BBD-C4BD-4450-BE79-7FF423E54D4E}" type="parTrans" cxnId="{5BB542B5-CE74-4BD1-8F52-0EEA7F775989}">
      <dgm:prSet/>
      <dgm:spPr/>
      <dgm:t>
        <a:bodyPr/>
        <a:lstStyle/>
        <a:p>
          <a:endParaRPr lang="bg-BG"/>
        </a:p>
      </dgm:t>
    </dgm:pt>
    <dgm:pt modelId="{4AADF2E9-7E76-4C5E-B00B-B5F268DF86EA}" type="sibTrans" cxnId="{5BB542B5-CE74-4BD1-8F52-0EEA7F775989}">
      <dgm:prSet/>
      <dgm:spPr/>
      <dgm:t>
        <a:bodyPr/>
        <a:lstStyle/>
        <a:p>
          <a:endParaRPr lang="bg-BG"/>
        </a:p>
      </dgm:t>
    </dgm:pt>
    <dgm:pt modelId="{9687439E-FFF9-4D5B-8CF2-F50CE4D96164}">
      <dgm:prSet phldrT="[Text]"/>
      <dgm:spPr/>
      <dgm:t>
        <a:bodyPr/>
        <a:lstStyle/>
        <a:p>
          <a:r>
            <a:rPr lang="bg-BG" dirty="0" smtClean="0"/>
            <a:t>Физическо и здравно възпитание и развитие</a:t>
          </a:r>
          <a:endParaRPr lang="bg-BG" dirty="0"/>
        </a:p>
      </dgm:t>
    </dgm:pt>
    <dgm:pt modelId="{3BCE6179-1169-4ABC-8174-1B52ADB2CCB1}" type="parTrans" cxnId="{380F2EA7-767C-47C1-9F3A-1FE86303B59A}">
      <dgm:prSet/>
      <dgm:spPr/>
      <dgm:t>
        <a:bodyPr/>
        <a:lstStyle/>
        <a:p>
          <a:endParaRPr lang="bg-BG"/>
        </a:p>
      </dgm:t>
    </dgm:pt>
    <dgm:pt modelId="{55E94F92-E2BF-4E63-B662-D031D12CBE52}" type="sibTrans" cxnId="{380F2EA7-767C-47C1-9F3A-1FE86303B59A}">
      <dgm:prSet/>
      <dgm:spPr/>
      <dgm:t>
        <a:bodyPr/>
        <a:lstStyle/>
        <a:p>
          <a:endParaRPr lang="bg-BG"/>
        </a:p>
      </dgm:t>
    </dgm:pt>
    <dgm:pt modelId="{C35B72F2-9917-41A6-A496-455A962ECA9C}">
      <dgm:prSet phldrT="[Text]"/>
      <dgm:spPr/>
      <dgm:t>
        <a:bodyPr/>
        <a:lstStyle/>
        <a:p>
          <a:r>
            <a:rPr lang="bg-BG" dirty="0" smtClean="0"/>
            <a:t>Дисциплина </a:t>
          </a:r>
          <a:endParaRPr lang="bg-BG" dirty="0"/>
        </a:p>
      </dgm:t>
    </dgm:pt>
    <dgm:pt modelId="{1A338C97-4C6A-460C-AE00-0EECAF94C3AE}" type="parTrans" cxnId="{FAA6CE71-DE68-4A92-9312-EB2339DA2556}">
      <dgm:prSet/>
      <dgm:spPr/>
      <dgm:t>
        <a:bodyPr/>
        <a:lstStyle/>
        <a:p>
          <a:endParaRPr lang="bg-BG"/>
        </a:p>
      </dgm:t>
    </dgm:pt>
    <dgm:pt modelId="{33CF2E17-85A5-4063-8A4E-6A791516D136}" type="sibTrans" cxnId="{FAA6CE71-DE68-4A92-9312-EB2339DA2556}">
      <dgm:prSet/>
      <dgm:spPr/>
      <dgm:t>
        <a:bodyPr/>
        <a:lstStyle/>
        <a:p>
          <a:endParaRPr lang="bg-BG"/>
        </a:p>
      </dgm:t>
    </dgm:pt>
    <dgm:pt modelId="{E510F8CA-0164-47C4-BD0B-94B7B0397D4D}">
      <dgm:prSet/>
      <dgm:spPr/>
      <dgm:t>
        <a:bodyPr/>
        <a:lstStyle/>
        <a:p>
          <a:r>
            <a:rPr lang="bg-BG" dirty="0" smtClean="0"/>
            <a:t>Индивидуален подход и подкрепа</a:t>
          </a:r>
          <a:endParaRPr lang="bg-BG" dirty="0"/>
        </a:p>
      </dgm:t>
    </dgm:pt>
    <dgm:pt modelId="{ED9A9890-55D0-453B-95FE-A9F21D81ABAE}" type="parTrans" cxnId="{C40F5796-920D-42C1-A516-B2CC6F91A9E3}">
      <dgm:prSet/>
      <dgm:spPr/>
      <dgm:t>
        <a:bodyPr/>
        <a:lstStyle/>
        <a:p>
          <a:endParaRPr lang="bg-BG"/>
        </a:p>
      </dgm:t>
    </dgm:pt>
    <dgm:pt modelId="{FD6AC7F8-C527-4C9F-82E4-26C4549FBA25}" type="sibTrans" cxnId="{C40F5796-920D-42C1-A516-B2CC6F91A9E3}">
      <dgm:prSet/>
      <dgm:spPr/>
      <dgm:t>
        <a:bodyPr/>
        <a:lstStyle/>
        <a:p>
          <a:endParaRPr lang="bg-BG"/>
        </a:p>
      </dgm:t>
    </dgm:pt>
    <dgm:pt modelId="{E547159E-B99D-401C-ACD3-C745BC2B5A76}" type="pres">
      <dgm:prSet presAssocID="{02795A4B-247C-42B0-A1A5-83C84B31AA6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49ECB046-7124-40C3-8E0F-AA56B585BC44}" type="pres">
      <dgm:prSet presAssocID="{12F616AA-FF5D-4E07-AE31-0ABB512D5680}" presName="root1" presStyleCnt="0"/>
      <dgm:spPr/>
    </dgm:pt>
    <dgm:pt modelId="{7C1B4AD9-66C6-4E30-9DB4-1DB88C62E59E}" type="pres">
      <dgm:prSet presAssocID="{12F616AA-FF5D-4E07-AE31-0ABB512D568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C39F22A2-849F-4AC3-ADE8-90672B641199}" type="pres">
      <dgm:prSet presAssocID="{12F616AA-FF5D-4E07-AE31-0ABB512D5680}" presName="level2hierChild" presStyleCnt="0"/>
      <dgm:spPr/>
    </dgm:pt>
    <dgm:pt modelId="{68F7DE49-3551-45BC-A1DA-CF2E98154864}" type="pres">
      <dgm:prSet presAssocID="{51AB7BBD-C4BD-4450-BE79-7FF423E54D4E}" presName="conn2-1" presStyleLbl="parChTrans1D2" presStyleIdx="0" presStyleCnt="4"/>
      <dgm:spPr/>
      <dgm:t>
        <a:bodyPr/>
        <a:lstStyle/>
        <a:p>
          <a:endParaRPr lang="bg-BG"/>
        </a:p>
      </dgm:t>
    </dgm:pt>
    <dgm:pt modelId="{59BEC4E7-AC61-4BB6-AE7B-FC578692226E}" type="pres">
      <dgm:prSet presAssocID="{51AB7BBD-C4BD-4450-BE79-7FF423E54D4E}" presName="connTx" presStyleLbl="parChTrans1D2" presStyleIdx="0" presStyleCnt="4"/>
      <dgm:spPr/>
      <dgm:t>
        <a:bodyPr/>
        <a:lstStyle/>
        <a:p>
          <a:endParaRPr lang="bg-BG"/>
        </a:p>
      </dgm:t>
    </dgm:pt>
    <dgm:pt modelId="{658BEF7E-1190-488B-94E3-F1745AEF5C3A}" type="pres">
      <dgm:prSet presAssocID="{8EB2A804-167A-45EE-AD23-B0D211F87F81}" presName="root2" presStyleCnt="0"/>
      <dgm:spPr/>
    </dgm:pt>
    <dgm:pt modelId="{21007789-26C5-46BE-8652-7DA0A06C1599}" type="pres">
      <dgm:prSet presAssocID="{8EB2A804-167A-45EE-AD23-B0D211F87F81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21EFF6F-B6B9-418B-951E-4985E66672E1}" type="pres">
      <dgm:prSet presAssocID="{8EB2A804-167A-45EE-AD23-B0D211F87F81}" presName="level3hierChild" presStyleCnt="0"/>
      <dgm:spPr/>
    </dgm:pt>
    <dgm:pt modelId="{4196DF1E-2635-4912-9B0A-D8926E90A68D}" type="pres">
      <dgm:prSet presAssocID="{3BCE6179-1169-4ABC-8174-1B52ADB2CCB1}" presName="conn2-1" presStyleLbl="parChTrans1D2" presStyleIdx="1" presStyleCnt="4"/>
      <dgm:spPr/>
      <dgm:t>
        <a:bodyPr/>
        <a:lstStyle/>
        <a:p>
          <a:endParaRPr lang="bg-BG"/>
        </a:p>
      </dgm:t>
    </dgm:pt>
    <dgm:pt modelId="{72D5CB6E-D802-454B-A51C-FDF8E44F3887}" type="pres">
      <dgm:prSet presAssocID="{3BCE6179-1169-4ABC-8174-1B52ADB2CCB1}" presName="connTx" presStyleLbl="parChTrans1D2" presStyleIdx="1" presStyleCnt="4"/>
      <dgm:spPr/>
      <dgm:t>
        <a:bodyPr/>
        <a:lstStyle/>
        <a:p>
          <a:endParaRPr lang="bg-BG"/>
        </a:p>
      </dgm:t>
    </dgm:pt>
    <dgm:pt modelId="{C721B43D-ED22-4F57-BA68-79B67B049FB9}" type="pres">
      <dgm:prSet presAssocID="{9687439E-FFF9-4D5B-8CF2-F50CE4D96164}" presName="root2" presStyleCnt="0"/>
      <dgm:spPr/>
    </dgm:pt>
    <dgm:pt modelId="{29E8E07E-F44B-4F1A-B144-0A43FF003DF6}" type="pres">
      <dgm:prSet presAssocID="{9687439E-FFF9-4D5B-8CF2-F50CE4D96164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531E392D-7063-47D8-8C6E-F8EAFBD3D505}" type="pres">
      <dgm:prSet presAssocID="{9687439E-FFF9-4D5B-8CF2-F50CE4D96164}" presName="level3hierChild" presStyleCnt="0"/>
      <dgm:spPr/>
    </dgm:pt>
    <dgm:pt modelId="{B631F211-9F4D-468E-9F95-92F2DADE6622}" type="pres">
      <dgm:prSet presAssocID="{1A338C97-4C6A-460C-AE00-0EECAF94C3AE}" presName="conn2-1" presStyleLbl="parChTrans1D2" presStyleIdx="2" presStyleCnt="4"/>
      <dgm:spPr/>
      <dgm:t>
        <a:bodyPr/>
        <a:lstStyle/>
        <a:p>
          <a:endParaRPr lang="bg-BG"/>
        </a:p>
      </dgm:t>
    </dgm:pt>
    <dgm:pt modelId="{2BCD16B5-E288-4F78-8B65-208DC337CD6B}" type="pres">
      <dgm:prSet presAssocID="{1A338C97-4C6A-460C-AE00-0EECAF94C3AE}" presName="connTx" presStyleLbl="parChTrans1D2" presStyleIdx="2" presStyleCnt="4"/>
      <dgm:spPr/>
      <dgm:t>
        <a:bodyPr/>
        <a:lstStyle/>
        <a:p>
          <a:endParaRPr lang="bg-BG"/>
        </a:p>
      </dgm:t>
    </dgm:pt>
    <dgm:pt modelId="{94374135-84EC-484A-9CFC-F8794F2274FD}" type="pres">
      <dgm:prSet presAssocID="{C35B72F2-9917-41A6-A496-455A962ECA9C}" presName="root2" presStyleCnt="0"/>
      <dgm:spPr/>
    </dgm:pt>
    <dgm:pt modelId="{AA58BBF7-9EA3-419A-A7E9-82A09B6D6F8E}" type="pres">
      <dgm:prSet presAssocID="{C35B72F2-9917-41A6-A496-455A962ECA9C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DE8EA8F4-3CE7-4A2F-83A3-AF2BFE206481}" type="pres">
      <dgm:prSet presAssocID="{C35B72F2-9917-41A6-A496-455A962ECA9C}" presName="level3hierChild" presStyleCnt="0"/>
      <dgm:spPr/>
    </dgm:pt>
    <dgm:pt modelId="{D9329E39-534C-4ED9-B79B-62BA6973E3A7}" type="pres">
      <dgm:prSet presAssocID="{ED9A9890-55D0-453B-95FE-A9F21D81ABAE}" presName="conn2-1" presStyleLbl="parChTrans1D2" presStyleIdx="3" presStyleCnt="4"/>
      <dgm:spPr/>
      <dgm:t>
        <a:bodyPr/>
        <a:lstStyle/>
        <a:p>
          <a:endParaRPr lang="bg-BG"/>
        </a:p>
      </dgm:t>
    </dgm:pt>
    <dgm:pt modelId="{54CF099C-915C-4940-A075-D191A6069D77}" type="pres">
      <dgm:prSet presAssocID="{ED9A9890-55D0-453B-95FE-A9F21D81ABAE}" presName="connTx" presStyleLbl="parChTrans1D2" presStyleIdx="3" presStyleCnt="4"/>
      <dgm:spPr/>
      <dgm:t>
        <a:bodyPr/>
        <a:lstStyle/>
        <a:p>
          <a:endParaRPr lang="bg-BG"/>
        </a:p>
      </dgm:t>
    </dgm:pt>
    <dgm:pt modelId="{3955898D-1EAA-49ED-9402-0D8289E0FF89}" type="pres">
      <dgm:prSet presAssocID="{E510F8CA-0164-47C4-BD0B-94B7B0397D4D}" presName="root2" presStyleCnt="0"/>
      <dgm:spPr/>
    </dgm:pt>
    <dgm:pt modelId="{A5A9620E-8736-4E0E-B2D3-492123E0E08D}" type="pres">
      <dgm:prSet presAssocID="{E510F8CA-0164-47C4-BD0B-94B7B0397D4D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DA83DD6C-963E-4AAF-AAED-20BFC2B2F632}" type="pres">
      <dgm:prSet presAssocID="{E510F8CA-0164-47C4-BD0B-94B7B0397D4D}" presName="level3hierChild" presStyleCnt="0"/>
      <dgm:spPr/>
    </dgm:pt>
  </dgm:ptLst>
  <dgm:cxnLst>
    <dgm:cxn modelId="{5BB542B5-CE74-4BD1-8F52-0EEA7F775989}" srcId="{12F616AA-FF5D-4E07-AE31-0ABB512D5680}" destId="{8EB2A804-167A-45EE-AD23-B0D211F87F81}" srcOrd="0" destOrd="0" parTransId="{51AB7BBD-C4BD-4450-BE79-7FF423E54D4E}" sibTransId="{4AADF2E9-7E76-4C5E-B00B-B5F268DF86EA}"/>
    <dgm:cxn modelId="{98CA59FA-EEE0-47E2-B536-D740B62DCA5F}" srcId="{02795A4B-247C-42B0-A1A5-83C84B31AA62}" destId="{12F616AA-FF5D-4E07-AE31-0ABB512D5680}" srcOrd="0" destOrd="0" parTransId="{8A5FC2F8-943D-4FD1-ABA6-634B9BC3BEBF}" sibTransId="{B762E055-E9E0-46F7-8833-52CAE4BBB639}"/>
    <dgm:cxn modelId="{70F319C7-F3ED-45D2-A1A9-E29262705807}" type="presOf" srcId="{ED9A9890-55D0-453B-95FE-A9F21D81ABAE}" destId="{54CF099C-915C-4940-A075-D191A6069D77}" srcOrd="1" destOrd="0" presId="urn:microsoft.com/office/officeart/2008/layout/HorizontalMultiLevelHierarchy"/>
    <dgm:cxn modelId="{6D97D33B-A3F3-4ECF-B0BE-66C87BD015BB}" type="presOf" srcId="{1A338C97-4C6A-460C-AE00-0EECAF94C3AE}" destId="{B631F211-9F4D-468E-9F95-92F2DADE6622}" srcOrd="0" destOrd="0" presId="urn:microsoft.com/office/officeart/2008/layout/HorizontalMultiLevelHierarchy"/>
    <dgm:cxn modelId="{C40F5796-920D-42C1-A516-B2CC6F91A9E3}" srcId="{12F616AA-FF5D-4E07-AE31-0ABB512D5680}" destId="{E510F8CA-0164-47C4-BD0B-94B7B0397D4D}" srcOrd="3" destOrd="0" parTransId="{ED9A9890-55D0-453B-95FE-A9F21D81ABAE}" sibTransId="{FD6AC7F8-C527-4C9F-82E4-26C4549FBA25}"/>
    <dgm:cxn modelId="{CF56EBCF-835D-403A-BC53-283AB88135D3}" type="presOf" srcId="{3BCE6179-1169-4ABC-8174-1B52ADB2CCB1}" destId="{72D5CB6E-D802-454B-A51C-FDF8E44F3887}" srcOrd="1" destOrd="0" presId="urn:microsoft.com/office/officeart/2008/layout/HorizontalMultiLevelHierarchy"/>
    <dgm:cxn modelId="{415BC0D6-D1D5-4BE7-9C18-2CC53B1AE8EB}" type="presOf" srcId="{51AB7BBD-C4BD-4450-BE79-7FF423E54D4E}" destId="{59BEC4E7-AC61-4BB6-AE7B-FC578692226E}" srcOrd="1" destOrd="0" presId="urn:microsoft.com/office/officeart/2008/layout/HorizontalMultiLevelHierarchy"/>
    <dgm:cxn modelId="{29A3CDEC-ED59-4D93-82A0-06951CF34833}" type="presOf" srcId="{12F616AA-FF5D-4E07-AE31-0ABB512D5680}" destId="{7C1B4AD9-66C6-4E30-9DB4-1DB88C62E59E}" srcOrd="0" destOrd="0" presId="urn:microsoft.com/office/officeart/2008/layout/HorizontalMultiLevelHierarchy"/>
    <dgm:cxn modelId="{9798AE6D-CAD6-401E-9E77-761BDDF330AD}" type="presOf" srcId="{02795A4B-247C-42B0-A1A5-83C84B31AA62}" destId="{E547159E-B99D-401C-ACD3-C745BC2B5A76}" srcOrd="0" destOrd="0" presId="urn:microsoft.com/office/officeart/2008/layout/HorizontalMultiLevelHierarchy"/>
    <dgm:cxn modelId="{273946FA-51F3-4E10-AC1F-7F7B7C659EB8}" type="presOf" srcId="{9687439E-FFF9-4D5B-8CF2-F50CE4D96164}" destId="{29E8E07E-F44B-4F1A-B144-0A43FF003DF6}" srcOrd="0" destOrd="0" presId="urn:microsoft.com/office/officeart/2008/layout/HorizontalMultiLevelHierarchy"/>
    <dgm:cxn modelId="{25810D5D-4818-4FCF-B535-CB9DFB791849}" type="presOf" srcId="{8EB2A804-167A-45EE-AD23-B0D211F87F81}" destId="{21007789-26C5-46BE-8652-7DA0A06C1599}" srcOrd="0" destOrd="0" presId="urn:microsoft.com/office/officeart/2008/layout/HorizontalMultiLevelHierarchy"/>
    <dgm:cxn modelId="{380F2EA7-767C-47C1-9F3A-1FE86303B59A}" srcId="{12F616AA-FF5D-4E07-AE31-0ABB512D5680}" destId="{9687439E-FFF9-4D5B-8CF2-F50CE4D96164}" srcOrd="1" destOrd="0" parTransId="{3BCE6179-1169-4ABC-8174-1B52ADB2CCB1}" sibTransId="{55E94F92-E2BF-4E63-B662-D031D12CBE52}"/>
    <dgm:cxn modelId="{9CB9133D-ACB1-4830-86D6-20A12E65F0B6}" type="presOf" srcId="{1A338C97-4C6A-460C-AE00-0EECAF94C3AE}" destId="{2BCD16B5-E288-4F78-8B65-208DC337CD6B}" srcOrd="1" destOrd="0" presId="urn:microsoft.com/office/officeart/2008/layout/HorizontalMultiLevelHierarchy"/>
    <dgm:cxn modelId="{D3D932DC-1032-47B4-AACB-0671D604D394}" type="presOf" srcId="{3BCE6179-1169-4ABC-8174-1B52ADB2CCB1}" destId="{4196DF1E-2635-4912-9B0A-D8926E90A68D}" srcOrd="0" destOrd="0" presId="urn:microsoft.com/office/officeart/2008/layout/HorizontalMultiLevelHierarchy"/>
    <dgm:cxn modelId="{B4B38D87-8624-43C6-A609-D1F85DD79C88}" type="presOf" srcId="{51AB7BBD-C4BD-4450-BE79-7FF423E54D4E}" destId="{68F7DE49-3551-45BC-A1DA-CF2E98154864}" srcOrd="0" destOrd="0" presId="urn:microsoft.com/office/officeart/2008/layout/HorizontalMultiLevelHierarchy"/>
    <dgm:cxn modelId="{95BBB617-FB83-4173-9B81-7507F92FE6DB}" type="presOf" srcId="{E510F8CA-0164-47C4-BD0B-94B7B0397D4D}" destId="{A5A9620E-8736-4E0E-B2D3-492123E0E08D}" srcOrd="0" destOrd="0" presId="urn:microsoft.com/office/officeart/2008/layout/HorizontalMultiLevelHierarchy"/>
    <dgm:cxn modelId="{437C5D2C-518C-400B-AFDA-A31EA9C3FB66}" type="presOf" srcId="{C35B72F2-9917-41A6-A496-455A962ECA9C}" destId="{AA58BBF7-9EA3-419A-A7E9-82A09B6D6F8E}" srcOrd="0" destOrd="0" presId="urn:microsoft.com/office/officeart/2008/layout/HorizontalMultiLevelHierarchy"/>
    <dgm:cxn modelId="{8F62A153-92AC-428E-B8D3-BC59B2AFA21A}" type="presOf" srcId="{ED9A9890-55D0-453B-95FE-A9F21D81ABAE}" destId="{D9329E39-534C-4ED9-B79B-62BA6973E3A7}" srcOrd="0" destOrd="0" presId="urn:microsoft.com/office/officeart/2008/layout/HorizontalMultiLevelHierarchy"/>
    <dgm:cxn modelId="{FAA6CE71-DE68-4A92-9312-EB2339DA2556}" srcId="{12F616AA-FF5D-4E07-AE31-0ABB512D5680}" destId="{C35B72F2-9917-41A6-A496-455A962ECA9C}" srcOrd="2" destOrd="0" parTransId="{1A338C97-4C6A-460C-AE00-0EECAF94C3AE}" sibTransId="{33CF2E17-85A5-4063-8A4E-6A791516D136}"/>
    <dgm:cxn modelId="{2C2B6953-1BEE-463B-85F1-D4AD613916B7}" type="presParOf" srcId="{E547159E-B99D-401C-ACD3-C745BC2B5A76}" destId="{49ECB046-7124-40C3-8E0F-AA56B585BC44}" srcOrd="0" destOrd="0" presId="urn:microsoft.com/office/officeart/2008/layout/HorizontalMultiLevelHierarchy"/>
    <dgm:cxn modelId="{9CD0D5C3-351F-483C-874C-0DE3E08FB1CF}" type="presParOf" srcId="{49ECB046-7124-40C3-8E0F-AA56B585BC44}" destId="{7C1B4AD9-66C6-4E30-9DB4-1DB88C62E59E}" srcOrd="0" destOrd="0" presId="urn:microsoft.com/office/officeart/2008/layout/HorizontalMultiLevelHierarchy"/>
    <dgm:cxn modelId="{F8F24453-0F6E-43A2-9A7D-2DD40881486F}" type="presParOf" srcId="{49ECB046-7124-40C3-8E0F-AA56B585BC44}" destId="{C39F22A2-849F-4AC3-ADE8-90672B641199}" srcOrd="1" destOrd="0" presId="urn:microsoft.com/office/officeart/2008/layout/HorizontalMultiLevelHierarchy"/>
    <dgm:cxn modelId="{7FBB6A38-515B-4FC0-A700-E21D8D31BAAF}" type="presParOf" srcId="{C39F22A2-849F-4AC3-ADE8-90672B641199}" destId="{68F7DE49-3551-45BC-A1DA-CF2E98154864}" srcOrd="0" destOrd="0" presId="urn:microsoft.com/office/officeart/2008/layout/HorizontalMultiLevelHierarchy"/>
    <dgm:cxn modelId="{F6A9DD19-2901-4F9F-B09C-3A302A9B1232}" type="presParOf" srcId="{68F7DE49-3551-45BC-A1DA-CF2E98154864}" destId="{59BEC4E7-AC61-4BB6-AE7B-FC578692226E}" srcOrd="0" destOrd="0" presId="urn:microsoft.com/office/officeart/2008/layout/HorizontalMultiLevelHierarchy"/>
    <dgm:cxn modelId="{CA288F47-71D7-4821-BB4A-0B1377CDBEFD}" type="presParOf" srcId="{C39F22A2-849F-4AC3-ADE8-90672B641199}" destId="{658BEF7E-1190-488B-94E3-F1745AEF5C3A}" srcOrd="1" destOrd="0" presId="urn:microsoft.com/office/officeart/2008/layout/HorizontalMultiLevelHierarchy"/>
    <dgm:cxn modelId="{24B77EFD-F12E-4895-AD6E-C4417FE68FAE}" type="presParOf" srcId="{658BEF7E-1190-488B-94E3-F1745AEF5C3A}" destId="{21007789-26C5-46BE-8652-7DA0A06C1599}" srcOrd="0" destOrd="0" presId="urn:microsoft.com/office/officeart/2008/layout/HorizontalMultiLevelHierarchy"/>
    <dgm:cxn modelId="{B9839D2D-145C-4FE7-8236-47E5AC20E462}" type="presParOf" srcId="{658BEF7E-1190-488B-94E3-F1745AEF5C3A}" destId="{E21EFF6F-B6B9-418B-951E-4985E66672E1}" srcOrd="1" destOrd="0" presId="urn:microsoft.com/office/officeart/2008/layout/HorizontalMultiLevelHierarchy"/>
    <dgm:cxn modelId="{18436801-3B1B-45B6-A4C9-EC2371553C2F}" type="presParOf" srcId="{C39F22A2-849F-4AC3-ADE8-90672B641199}" destId="{4196DF1E-2635-4912-9B0A-D8926E90A68D}" srcOrd="2" destOrd="0" presId="urn:microsoft.com/office/officeart/2008/layout/HorizontalMultiLevelHierarchy"/>
    <dgm:cxn modelId="{5575CB16-533F-4B81-9E8B-7DE234A63083}" type="presParOf" srcId="{4196DF1E-2635-4912-9B0A-D8926E90A68D}" destId="{72D5CB6E-D802-454B-A51C-FDF8E44F3887}" srcOrd="0" destOrd="0" presId="urn:microsoft.com/office/officeart/2008/layout/HorizontalMultiLevelHierarchy"/>
    <dgm:cxn modelId="{DB884AB1-9CD3-4497-A784-F30AFC47F648}" type="presParOf" srcId="{C39F22A2-849F-4AC3-ADE8-90672B641199}" destId="{C721B43D-ED22-4F57-BA68-79B67B049FB9}" srcOrd="3" destOrd="0" presId="urn:microsoft.com/office/officeart/2008/layout/HorizontalMultiLevelHierarchy"/>
    <dgm:cxn modelId="{59DF89EA-FB26-4010-88B0-827DA0A176E8}" type="presParOf" srcId="{C721B43D-ED22-4F57-BA68-79B67B049FB9}" destId="{29E8E07E-F44B-4F1A-B144-0A43FF003DF6}" srcOrd="0" destOrd="0" presId="urn:microsoft.com/office/officeart/2008/layout/HorizontalMultiLevelHierarchy"/>
    <dgm:cxn modelId="{2FA64AEC-292C-4DF6-91E2-75B1BB8202B6}" type="presParOf" srcId="{C721B43D-ED22-4F57-BA68-79B67B049FB9}" destId="{531E392D-7063-47D8-8C6E-F8EAFBD3D505}" srcOrd="1" destOrd="0" presId="urn:microsoft.com/office/officeart/2008/layout/HorizontalMultiLevelHierarchy"/>
    <dgm:cxn modelId="{47F3547D-A327-4046-8677-A2EAC4B033D4}" type="presParOf" srcId="{C39F22A2-849F-4AC3-ADE8-90672B641199}" destId="{B631F211-9F4D-468E-9F95-92F2DADE6622}" srcOrd="4" destOrd="0" presId="urn:microsoft.com/office/officeart/2008/layout/HorizontalMultiLevelHierarchy"/>
    <dgm:cxn modelId="{976C16EC-5E02-4342-833F-372D6CF6D20C}" type="presParOf" srcId="{B631F211-9F4D-468E-9F95-92F2DADE6622}" destId="{2BCD16B5-E288-4F78-8B65-208DC337CD6B}" srcOrd="0" destOrd="0" presId="urn:microsoft.com/office/officeart/2008/layout/HorizontalMultiLevelHierarchy"/>
    <dgm:cxn modelId="{91227497-7D46-4755-A59D-42D3BC28EB7A}" type="presParOf" srcId="{C39F22A2-849F-4AC3-ADE8-90672B641199}" destId="{94374135-84EC-484A-9CFC-F8794F2274FD}" srcOrd="5" destOrd="0" presId="urn:microsoft.com/office/officeart/2008/layout/HorizontalMultiLevelHierarchy"/>
    <dgm:cxn modelId="{C51F5B2D-0F09-4F22-A77F-27E7664A75AC}" type="presParOf" srcId="{94374135-84EC-484A-9CFC-F8794F2274FD}" destId="{AA58BBF7-9EA3-419A-A7E9-82A09B6D6F8E}" srcOrd="0" destOrd="0" presId="urn:microsoft.com/office/officeart/2008/layout/HorizontalMultiLevelHierarchy"/>
    <dgm:cxn modelId="{655F9C29-58DD-4F6C-B988-282CA78970B7}" type="presParOf" srcId="{94374135-84EC-484A-9CFC-F8794F2274FD}" destId="{DE8EA8F4-3CE7-4A2F-83A3-AF2BFE206481}" srcOrd="1" destOrd="0" presId="urn:microsoft.com/office/officeart/2008/layout/HorizontalMultiLevelHierarchy"/>
    <dgm:cxn modelId="{9BEB2005-9979-4BA5-9689-7E36F84B1612}" type="presParOf" srcId="{C39F22A2-849F-4AC3-ADE8-90672B641199}" destId="{D9329E39-534C-4ED9-B79B-62BA6973E3A7}" srcOrd="6" destOrd="0" presId="urn:microsoft.com/office/officeart/2008/layout/HorizontalMultiLevelHierarchy"/>
    <dgm:cxn modelId="{6D1389AB-2CBB-45A8-970F-BAE9A90BBD03}" type="presParOf" srcId="{D9329E39-534C-4ED9-B79B-62BA6973E3A7}" destId="{54CF099C-915C-4940-A075-D191A6069D77}" srcOrd="0" destOrd="0" presId="urn:microsoft.com/office/officeart/2008/layout/HorizontalMultiLevelHierarchy"/>
    <dgm:cxn modelId="{D5184151-C23B-4D56-B568-6E7E96A70B7D}" type="presParOf" srcId="{C39F22A2-849F-4AC3-ADE8-90672B641199}" destId="{3955898D-1EAA-49ED-9402-0D8289E0FF89}" srcOrd="7" destOrd="0" presId="urn:microsoft.com/office/officeart/2008/layout/HorizontalMultiLevelHierarchy"/>
    <dgm:cxn modelId="{82161674-EE6C-4646-9678-8AD2CB24C6EE}" type="presParOf" srcId="{3955898D-1EAA-49ED-9402-0D8289E0FF89}" destId="{A5A9620E-8736-4E0E-B2D3-492123E0E08D}" srcOrd="0" destOrd="0" presId="urn:microsoft.com/office/officeart/2008/layout/HorizontalMultiLevelHierarchy"/>
    <dgm:cxn modelId="{5929218E-5565-409B-B3FE-01E7FF03B08A}" type="presParOf" srcId="{3955898D-1EAA-49ED-9402-0D8289E0FF89}" destId="{DA83DD6C-963E-4AAF-AAED-20BFC2B2F632}" srcOrd="1" destOrd="0" presId="urn:microsoft.com/office/officeart/2008/layout/HorizontalMultiLevelHierarchy"/>
  </dgm:cxnLst>
  <dgm:bg>
    <a:pattFill prst="pct20">
      <a:fgClr>
        <a:schemeClr val="accent1"/>
      </a:fgClr>
      <a:bgClr>
        <a:schemeClr val="bg1"/>
      </a:bgClr>
    </a:patt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90931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017096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366718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0681133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3257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893340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9812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987484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888728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765571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7319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B5DBF98-A86C-4013-BDAD-A07176B61385}" type="datetimeFigureOut">
              <a:rPr lang="bg-BG" smtClean="0"/>
              <a:t>9.12.2020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61C5CD-DB47-4A10-AE32-87EACC0BBC89}" type="slidenum">
              <a:rPr lang="bg-BG" smtClean="0"/>
              <a:t>‹#›</a:t>
            </a:fld>
            <a:endParaRPr lang="bg-BG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27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1758314"/>
            <a:ext cx="10058400" cy="2029587"/>
          </a:xfrm>
        </p:spPr>
        <p:txBody>
          <a:bodyPr>
            <a:normAutofit/>
          </a:bodyPr>
          <a:lstStyle/>
          <a:p>
            <a:r>
              <a:rPr lang="bg-BG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Рискове</a:t>
            </a:r>
            <a:r>
              <a:rPr lang="bg-BG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дефицити, решения в условията на онлайн обучение </a:t>
            </a:r>
            <a:r>
              <a:rPr lang="bg-BG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bg-BG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проучване сред родители </a:t>
            </a:r>
            <a:endParaRPr lang="bg-BG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cap="none" dirty="0" smtClean="0"/>
              <a:t>гл. ас. д-р Александър Ранев</a:t>
            </a:r>
          </a:p>
          <a:p>
            <a:r>
              <a:rPr lang="bg-BG" cap="none" dirty="0" smtClean="0"/>
              <a:t>ФНОИ на СУ „Св. Климент Охридски“</a:t>
            </a:r>
            <a:endParaRPr lang="bg-BG" cap="none" dirty="0"/>
          </a:p>
        </p:txBody>
      </p:sp>
    </p:spTree>
    <p:extLst>
      <p:ext uri="{BB962C8B-B14F-4D97-AF65-F5344CB8AC3E}">
        <p14:creationId xmlns:p14="http://schemas.microsoft.com/office/powerpoint/2010/main" val="2233262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Страните в процеса</a:t>
            </a: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844018"/>
              </p:ext>
            </p:extLst>
          </p:nvPr>
        </p:nvGraphicFramePr>
        <p:xfrm>
          <a:off x="1097281" y="1737360"/>
          <a:ext cx="10058082" cy="4131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19656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493" y="334105"/>
            <a:ext cx="10058400" cy="1450757"/>
          </a:xfrm>
        </p:spPr>
        <p:txBody>
          <a:bodyPr/>
          <a:lstStyle/>
          <a:p>
            <a:r>
              <a:rPr lang="bg-BG" dirty="0" smtClean="0"/>
              <a:t>Рискове пред онлайн обучението</a:t>
            </a: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596884"/>
              </p:ext>
            </p:extLst>
          </p:nvPr>
        </p:nvGraphicFramePr>
        <p:xfrm>
          <a:off x="262573" y="1846263"/>
          <a:ext cx="549814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13397370"/>
              </p:ext>
            </p:extLst>
          </p:nvPr>
        </p:nvGraphicFramePr>
        <p:xfrm>
          <a:off x="5969857" y="1784862"/>
          <a:ext cx="5728970" cy="4105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777225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Предизвикателства пред учителите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62904"/>
            <a:ext cx="10058400" cy="4023360"/>
          </a:xfrm>
        </p:spPr>
        <p:txBody>
          <a:bodyPr>
            <a:normAutofit/>
          </a:bodyPr>
          <a:lstStyle/>
          <a:p>
            <a:pPr marL="354013" lvl="0" indent="-261938">
              <a:buFont typeface="Wingdings" panose="05000000000000000000" pitchFamily="2" charset="2"/>
              <a:buChar char="v"/>
            </a:pPr>
            <a:r>
              <a:rPr lang="bg-BG" i="1" dirty="0" smtClean="0"/>
              <a:t>Техническа подготвеност – </a:t>
            </a:r>
            <a:r>
              <a:rPr lang="bg-BG" dirty="0" smtClean="0"/>
              <a:t>познания за работа с платформите, познаване на функционалността, опит от работа пред камера</a:t>
            </a:r>
            <a:r>
              <a:rPr lang="en-US" dirty="0" smtClean="0"/>
              <a:t>;</a:t>
            </a:r>
            <a:endParaRPr lang="bg-BG" dirty="0"/>
          </a:p>
          <a:p>
            <a:pPr marL="354013" lvl="0" indent="-261938">
              <a:buFont typeface="Wingdings" panose="05000000000000000000" pitchFamily="2" charset="2"/>
              <a:buChar char="v"/>
            </a:pPr>
            <a:r>
              <a:rPr lang="bg-BG" i="1" dirty="0" smtClean="0"/>
              <a:t>Затруднения </a:t>
            </a:r>
            <a:r>
              <a:rPr lang="bg-BG" i="1" dirty="0"/>
              <a:t>при установяване на контрол в </a:t>
            </a:r>
            <a:r>
              <a:rPr lang="bg-BG" i="1" dirty="0" smtClean="0"/>
              <a:t>часовете – </a:t>
            </a:r>
            <a:r>
              <a:rPr lang="bg-BG" dirty="0" smtClean="0"/>
              <a:t>контрол над поведение и вниманието на учениците, присъствие, възможност за подсказване, автентичност на отговорите;</a:t>
            </a:r>
            <a:endParaRPr lang="bg-BG" dirty="0"/>
          </a:p>
          <a:p>
            <a:pPr marL="354013" lvl="0" indent="-261938">
              <a:buFont typeface="Wingdings" panose="05000000000000000000" pitchFamily="2" charset="2"/>
              <a:buChar char="v"/>
            </a:pPr>
            <a:r>
              <a:rPr lang="bg-BG" i="1" dirty="0" smtClean="0"/>
              <a:t>Организационни трудности </a:t>
            </a:r>
            <a:r>
              <a:rPr lang="bg-BG" i="1" dirty="0"/>
              <a:t>– </a:t>
            </a:r>
            <a:r>
              <a:rPr lang="bg-BG" dirty="0"/>
              <a:t>организация на </a:t>
            </a:r>
            <a:r>
              <a:rPr lang="bg-BG" dirty="0" smtClean="0"/>
              <a:t>времето и работната среда, установяване и спазване на правила в общуването</a:t>
            </a:r>
            <a:r>
              <a:rPr lang="bg-BG" dirty="0"/>
              <a:t>, </a:t>
            </a:r>
            <a:r>
              <a:rPr lang="bg-BG" dirty="0" smtClean="0"/>
              <a:t>обезпечаване </a:t>
            </a:r>
            <a:r>
              <a:rPr lang="bg-BG" dirty="0"/>
              <a:t>с </a:t>
            </a:r>
            <a:r>
              <a:rPr lang="bg-BG" dirty="0" smtClean="0"/>
              <a:t>ресурси</a:t>
            </a:r>
            <a:r>
              <a:rPr lang="bg-BG" smtClean="0"/>
              <a:t>, разработка на </a:t>
            </a:r>
            <a:r>
              <a:rPr lang="bg-BG" dirty="0" smtClean="0"/>
              <a:t>видео уроци, претрупване (или твърде малко) със задачи за домашно, трудност при прилагане на индивидуален подход и подкрепа</a:t>
            </a:r>
            <a:r>
              <a:rPr lang="bg-BG" i="1" dirty="0" smtClean="0"/>
              <a:t>.</a:t>
            </a:r>
            <a:endParaRPr lang="bg-BG" dirty="0"/>
          </a:p>
          <a:p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3479149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Предизвикателства пред учениците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6575" lvl="0" indent="-354013">
              <a:buFont typeface="Wingdings" panose="05000000000000000000" pitchFamily="2" charset="2"/>
              <a:buChar char="v"/>
            </a:pPr>
            <a:r>
              <a:rPr lang="bg-BG" i="1" dirty="0"/>
              <a:t>Умения за „самообучение“ </a:t>
            </a:r>
            <a:r>
              <a:rPr lang="bg-BG" dirty="0"/>
              <a:t>(в това число самоорганизация, самоконтрол, мотивация) - вследствие на занижен контрол, голям обем задачи за самостоятелна работа, слаба външна подкрепа, промяна на дневния режим и работната/учебна среда;</a:t>
            </a:r>
          </a:p>
          <a:p>
            <a:pPr marL="536575" lvl="0" indent="-354013">
              <a:buFont typeface="Wingdings" panose="05000000000000000000" pitchFamily="2" charset="2"/>
              <a:buChar char="v"/>
            </a:pPr>
            <a:r>
              <a:rPr lang="bg-BG" i="1" dirty="0"/>
              <a:t>Достъп до учебни ресурси</a:t>
            </a:r>
            <a:r>
              <a:rPr lang="bg-BG" i="1" dirty="0" smtClean="0"/>
              <a:t>;</a:t>
            </a:r>
            <a:endParaRPr lang="bg-BG" dirty="0"/>
          </a:p>
          <a:p>
            <a:pPr marL="536575" lvl="0" indent="-354013">
              <a:buFont typeface="Wingdings" panose="05000000000000000000" pitchFamily="2" charset="2"/>
              <a:buChar char="v"/>
            </a:pPr>
            <a:r>
              <a:rPr lang="bg-BG" i="1" dirty="0"/>
              <a:t>Обективност на оценките и постиженията</a:t>
            </a:r>
            <a:r>
              <a:rPr lang="bg-BG" dirty="0"/>
              <a:t> – следствие от </a:t>
            </a:r>
            <a:r>
              <a:rPr lang="bg-BG" dirty="0" smtClean="0"/>
              <a:t>субективност </a:t>
            </a:r>
            <a:r>
              <a:rPr lang="bg-BG" dirty="0"/>
              <a:t>и </a:t>
            </a:r>
            <a:r>
              <a:rPr lang="bg-BG" dirty="0" smtClean="0"/>
              <a:t>неясни </a:t>
            </a:r>
            <a:r>
              <a:rPr lang="bg-BG" dirty="0"/>
              <a:t>критерии при </a:t>
            </a:r>
            <a:r>
              <a:rPr lang="bg-BG" dirty="0" smtClean="0"/>
              <a:t>оценяване (завишени/занижени оценки) да бъдат изградени </a:t>
            </a:r>
            <a:r>
              <a:rPr lang="bg-BG" dirty="0"/>
              <a:t>нереалистични представи за </a:t>
            </a:r>
            <a:r>
              <a:rPr lang="bg-BG" dirty="0" smtClean="0"/>
              <a:t>постиженията;</a:t>
            </a:r>
            <a:endParaRPr lang="bg-BG" dirty="0"/>
          </a:p>
          <a:p>
            <a:pPr marL="536575" lvl="0" indent="-354013">
              <a:buFont typeface="Wingdings" panose="05000000000000000000" pitchFamily="2" charset="2"/>
              <a:buChar char="v"/>
            </a:pPr>
            <a:r>
              <a:rPr lang="bg-BG" i="1" dirty="0"/>
              <a:t>Технически умения за работа с непознат софтуер;</a:t>
            </a:r>
            <a:endParaRPr lang="bg-BG" dirty="0"/>
          </a:p>
          <a:p>
            <a:pPr marL="536575" lvl="0" indent="-354013">
              <a:buFont typeface="Wingdings" panose="05000000000000000000" pitchFamily="2" charset="2"/>
              <a:buChar char="v"/>
            </a:pPr>
            <a:r>
              <a:rPr lang="bg-BG" i="1" dirty="0"/>
              <a:t>Здравословни проблеми – </a:t>
            </a:r>
            <a:r>
              <a:rPr lang="bg-BG" dirty="0"/>
              <a:t>слаба физическа активност, зрително </a:t>
            </a:r>
            <a:r>
              <a:rPr lang="bg-BG" dirty="0" smtClean="0"/>
              <a:t>натоварване, схващания, гръбначни изкривявания, заседналост;</a:t>
            </a:r>
          </a:p>
          <a:p>
            <a:pPr marL="536575" lvl="0" indent="-354013">
              <a:buFont typeface="Wingdings" panose="05000000000000000000" pitchFamily="2" charset="2"/>
              <a:buChar char="v"/>
            </a:pPr>
            <a:r>
              <a:rPr lang="bg-BG" i="1" dirty="0" smtClean="0"/>
              <a:t>Социален аспект </a:t>
            </a:r>
            <a:r>
              <a:rPr lang="bg-BG" dirty="0" smtClean="0"/>
              <a:t>- общуване с връстници, нарушена е личната връзка учител-ученик, организация на свободното време.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32080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Предизвикателства пред родителите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lvl="0" indent="-354013">
              <a:buFont typeface="Wingdings" panose="05000000000000000000" pitchFamily="2" charset="2"/>
              <a:buChar char="v"/>
            </a:pPr>
            <a:r>
              <a:rPr lang="bg-BG" i="1" dirty="0"/>
              <a:t>Техническо осигуряване – </a:t>
            </a:r>
            <a:r>
              <a:rPr lang="bg-BG" dirty="0"/>
              <a:t>в това число, технически устройства и добра интеренет връзка, </a:t>
            </a:r>
            <a:r>
              <a:rPr lang="bg-BG" dirty="0" smtClean="0"/>
              <a:t>подходяща учебна/работна </a:t>
            </a:r>
            <a:r>
              <a:rPr lang="bg-BG" dirty="0"/>
              <a:t>среда; </a:t>
            </a:r>
          </a:p>
          <a:p>
            <a:pPr marL="446088" lvl="0" indent="-354013">
              <a:buFont typeface="Wingdings" panose="05000000000000000000" pitchFamily="2" charset="2"/>
              <a:buChar char="v"/>
            </a:pPr>
            <a:r>
              <a:rPr lang="bg-BG" i="1" dirty="0"/>
              <a:t>Умения за боравене с непознат софтуер;</a:t>
            </a:r>
          </a:p>
          <a:p>
            <a:pPr marL="446088" lvl="0" indent="-354013">
              <a:buFont typeface="Wingdings" panose="05000000000000000000" pitchFamily="2" charset="2"/>
              <a:buChar char="v"/>
            </a:pPr>
            <a:r>
              <a:rPr lang="bg-BG" i="1" dirty="0"/>
              <a:t>Оказване на подкрепа на децата в ученето – </a:t>
            </a:r>
            <a:r>
              <a:rPr lang="bg-BG" dirty="0"/>
              <a:t>главно в мотивация за учене, организация на ученето, подкрепа при справяне с конретни учебни </a:t>
            </a:r>
            <a:r>
              <a:rPr lang="bg-BG" dirty="0" smtClean="0"/>
              <a:t>задачи, подкрепа на деца със СОП.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883182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Предизвикателства пред държавата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354013">
              <a:buFont typeface="Wingdings" panose="05000000000000000000" pitchFamily="2" charset="2"/>
              <a:buChar char="v"/>
            </a:pPr>
            <a:r>
              <a:rPr lang="bg-BG" i="1" dirty="0"/>
              <a:t>Подготовка на учителите за работа в дистанционна среда;</a:t>
            </a:r>
            <a:endParaRPr lang="bg-BG" dirty="0"/>
          </a:p>
          <a:p>
            <a:pPr marL="446088" indent="-354013">
              <a:buFont typeface="Wingdings" panose="05000000000000000000" pitchFamily="2" charset="2"/>
              <a:buChar char="v"/>
            </a:pPr>
            <a:r>
              <a:rPr lang="bg-BG" i="1" dirty="0"/>
              <a:t>Ресурсно осигуряване – </a:t>
            </a:r>
            <a:r>
              <a:rPr lang="bg-BG" dirty="0"/>
              <a:t>софтуер, техника, учебни ресурси;</a:t>
            </a:r>
          </a:p>
          <a:p>
            <a:pPr marL="446088" indent="-354013">
              <a:buFont typeface="Wingdings" panose="05000000000000000000" pitchFamily="2" charset="2"/>
              <a:buChar char="v"/>
            </a:pPr>
            <a:r>
              <a:rPr lang="bg-BG" i="1" dirty="0"/>
              <a:t>Подбор на приоритети – </a:t>
            </a:r>
            <a:r>
              <a:rPr lang="bg-BG" dirty="0"/>
              <a:t>здраве, достъп до образование;</a:t>
            </a:r>
          </a:p>
          <a:p>
            <a:pPr marL="446088" indent="-354013">
              <a:buFont typeface="Wingdings" panose="05000000000000000000" pitchFamily="2" charset="2"/>
              <a:buChar char="v"/>
            </a:pPr>
            <a:r>
              <a:rPr lang="bg-BG" i="1" dirty="0"/>
              <a:t>Осигуряване и гарантиране на качествено </a:t>
            </a:r>
            <a:r>
              <a:rPr lang="bg-BG" i="1" dirty="0" smtClean="0"/>
              <a:t>образование;</a:t>
            </a:r>
            <a:endParaRPr lang="bg-BG" dirty="0"/>
          </a:p>
          <a:p>
            <a:pPr marL="446088" indent="-354013">
              <a:buFont typeface="Wingdings" panose="05000000000000000000" pitchFamily="2" charset="2"/>
              <a:buChar char="v"/>
            </a:pPr>
            <a:r>
              <a:rPr lang="bg-BG" i="1" dirty="0"/>
              <a:t>Контрол.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536033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Родителски отзиви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370" y="1845734"/>
            <a:ext cx="10481310" cy="4475056"/>
          </a:xfrm>
        </p:spPr>
        <p:txBody>
          <a:bodyPr>
            <a:normAutofit lnSpcReduction="10000"/>
          </a:bodyPr>
          <a:lstStyle/>
          <a:p>
            <a:r>
              <a:rPr lang="bg-BG" sz="1800" i="1" dirty="0"/>
              <a:t>„Големи разлики с боравенето и достъпа до техника се отразяват пряко и върху начина на възприемане на материала, и оценяването. Дъщеря ми, 6ти клас, се справи лошо с онлайн тестове с ограничено време, заради по-бавната й работа с клавиатурата на </a:t>
            </a:r>
            <a:r>
              <a:rPr lang="bg-BG" sz="1800" i="1" dirty="0" smtClean="0"/>
              <a:t>лаптопа.“</a:t>
            </a:r>
            <a:endParaRPr lang="bg-BG" sz="1800" i="1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bg-BG" dirty="0"/>
              <a:t>„</a:t>
            </a:r>
            <a:r>
              <a:rPr lang="en-US" i="1" dirty="0" err="1"/>
              <a:t>Нямаме</a:t>
            </a:r>
            <a:r>
              <a:rPr lang="en-US" i="1" dirty="0"/>
              <a:t> </a:t>
            </a:r>
            <a:r>
              <a:rPr lang="en-US" i="1" dirty="0" err="1"/>
              <a:t>видео</a:t>
            </a:r>
            <a:r>
              <a:rPr lang="en-US" i="1" dirty="0"/>
              <a:t> </a:t>
            </a:r>
            <a:r>
              <a:rPr lang="en-US" i="1" dirty="0" err="1"/>
              <a:t>уроци</a:t>
            </a:r>
            <a:r>
              <a:rPr lang="en-US" i="1" dirty="0"/>
              <a:t> и </a:t>
            </a:r>
            <a:r>
              <a:rPr lang="en-US" i="1" dirty="0" err="1"/>
              <a:t>видео</a:t>
            </a:r>
            <a:r>
              <a:rPr lang="en-US" i="1" dirty="0"/>
              <a:t> </a:t>
            </a:r>
            <a:r>
              <a:rPr lang="en-US" i="1" dirty="0" err="1"/>
              <a:t>връзка</a:t>
            </a:r>
            <a:r>
              <a:rPr lang="en-US" i="1" dirty="0"/>
              <a:t>, </a:t>
            </a:r>
            <a:r>
              <a:rPr lang="en-US" i="1" dirty="0" err="1"/>
              <a:t>единствено</a:t>
            </a:r>
            <a:r>
              <a:rPr lang="en-US" i="1" dirty="0"/>
              <a:t> </a:t>
            </a:r>
            <a:r>
              <a:rPr lang="en-US" i="1" dirty="0" err="1"/>
              <a:t>учителите</a:t>
            </a:r>
            <a:r>
              <a:rPr lang="en-US" i="1" dirty="0"/>
              <a:t> </a:t>
            </a:r>
            <a:r>
              <a:rPr lang="en-US" i="1" dirty="0" err="1"/>
              <a:t>изпращат</a:t>
            </a:r>
            <a:r>
              <a:rPr lang="en-US" i="1" dirty="0"/>
              <a:t> </a:t>
            </a:r>
            <a:r>
              <a:rPr lang="en-US" i="1" dirty="0" err="1"/>
              <a:t>планове</a:t>
            </a:r>
            <a:r>
              <a:rPr lang="en-US" i="1" dirty="0"/>
              <a:t> </a:t>
            </a:r>
            <a:r>
              <a:rPr lang="en-US" i="1" dirty="0" err="1"/>
              <a:t>на</a:t>
            </a:r>
            <a:r>
              <a:rPr lang="en-US" i="1" dirty="0"/>
              <a:t> </a:t>
            </a:r>
            <a:r>
              <a:rPr lang="en-US" i="1" dirty="0" err="1"/>
              <a:t>уроците</a:t>
            </a:r>
            <a:r>
              <a:rPr lang="en-US" i="1" dirty="0"/>
              <a:t> и </a:t>
            </a:r>
            <a:r>
              <a:rPr lang="en-US" i="1" dirty="0" err="1"/>
              <a:t>така</a:t>
            </a:r>
            <a:r>
              <a:rPr lang="en-US" i="1" dirty="0"/>
              <a:t> </a:t>
            </a:r>
            <a:r>
              <a:rPr lang="en-US" i="1" dirty="0" err="1"/>
              <a:t>учениците</a:t>
            </a:r>
            <a:r>
              <a:rPr lang="en-US" i="1" dirty="0"/>
              <a:t> </a:t>
            </a:r>
            <a:r>
              <a:rPr lang="en-US" i="1" dirty="0" err="1"/>
              <a:t>не</a:t>
            </a:r>
            <a:r>
              <a:rPr lang="en-US" i="1" dirty="0"/>
              <a:t> </a:t>
            </a:r>
            <a:r>
              <a:rPr lang="en-US" i="1" dirty="0" err="1"/>
              <a:t>могат</a:t>
            </a:r>
            <a:r>
              <a:rPr lang="en-US" i="1" dirty="0"/>
              <a:t> </a:t>
            </a:r>
            <a:r>
              <a:rPr lang="en-US" i="1" dirty="0" err="1"/>
              <a:t>да</a:t>
            </a:r>
            <a:r>
              <a:rPr lang="en-US" i="1" dirty="0"/>
              <a:t> </a:t>
            </a:r>
            <a:r>
              <a:rPr lang="en-US" i="1" dirty="0" err="1"/>
              <a:t>задават</a:t>
            </a:r>
            <a:r>
              <a:rPr lang="en-US" i="1" dirty="0"/>
              <a:t> </a:t>
            </a:r>
            <a:r>
              <a:rPr lang="en-US" i="1" dirty="0" err="1"/>
              <a:t>въпроси</a:t>
            </a:r>
            <a:r>
              <a:rPr lang="en-US" i="1" dirty="0"/>
              <a:t> </a:t>
            </a:r>
            <a:r>
              <a:rPr lang="en-US" i="1" dirty="0" err="1"/>
              <a:t>по</a:t>
            </a:r>
            <a:r>
              <a:rPr lang="en-US" i="1" dirty="0"/>
              <a:t> </a:t>
            </a:r>
            <a:r>
              <a:rPr lang="en-US" i="1" dirty="0" err="1"/>
              <a:t>време</a:t>
            </a:r>
            <a:r>
              <a:rPr lang="en-US" i="1" dirty="0"/>
              <a:t> </a:t>
            </a:r>
            <a:r>
              <a:rPr lang="en-US" i="1" dirty="0" err="1"/>
              <a:t>на</a:t>
            </a:r>
            <a:r>
              <a:rPr lang="en-US" i="1" dirty="0"/>
              <a:t> </a:t>
            </a:r>
            <a:r>
              <a:rPr lang="en-US" i="1" dirty="0" err="1"/>
              <a:t>дистанционното</a:t>
            </a:r>
            <a:r>
              <a:rPr lang="en-US" i="1" dirty="0"/>
              <a:t> </a:t>
            </a:r>
            <a:r>
              <a:rPr lang="en-US" i="1" dirty="0" err="1"/>
              <a:t>обучение</a:t>
            </a:r>
            <a:r>
              <a:rPr lang="bg-BG" i="1" dirty="0"/>
              <a:t>.“</a:t>
            </a:r>
            <a:endParaRPr lang="bg-BG" dirty="0"/>
          </a:p>
          <a:p>
            <a:r>
              <a:rPr lang="bg-BG" sz="1800" i="1" dirty="0"/>
              <a:t>„С напредване на времето желанието му за учене намалява, умората, натоварването и часовете пред електронните устройства оказват своето влияние. Липсата на социален контакт и активен начин на живот също имат своите негативни последици върху детето.“ </a:t>
            </a:r>
          </a:p>
          <a:p>
            <a:r>
              <a:rPr lang="bg-BG" sz="1800" i="1" dirty="0"/>
              <a:t>„</a:t>
            </a:r>
            <a:r>
              <a:rPr lang="en-US" sz="1800" i="1" dirty="0" err="1"/>
              <a:t>Учителите</a:t>
            </a:r>
            <a:r>
              <a:rPr lang="en-US" sz="1800" i="1" dirty="0"/>
              <a:t> </a:t>
            </a:r>
            <a:r>
              <a:rPr lang="en-US" sz="1800" i="1" dirty="0" err="1"/>
              <a:t>винаги</a:t>
            </a:r>
            <a:r>
              <a:rPr lang="en-US" sz="1800" i="1" dirty="0"/>
              <a:t> </a:t>
            </a:r>
            <a:r>
              <a:rPr lang="en-US" sz="1800" i="1" dirty="0" err="1"/>
              <a:t>търсят</a:t>
            </a:r>
            <a:r>
              <a:rPr lang="en-US" sz="1800" i="1" dirty="0"/>
              <a:t> </a:t>
            </a:r>
            <a:r>
              <a:rPr lang="en-US" sz="1800" i="1" dirty="0" err="1"/>
              <a:t>начини</a:t>
            </a:r>
            <a:r>
              <a:rPr lang="en-US" sz="1800" i="1" dirty="0"/>
              <a:t> </a:t>
            </a:r>
            <a:r>
              <a:rPr lang="en-US" sz="1800" i="1" dirty="0" err="1"/>
              <a:t>да</a:t>
            </a:r>
            <a:r>
              <a:rPr lang="en-US" sz="1800" i="1" dirty="0"/>
              <a:t> се </a:t>
            </a:r>
            <a:r>
              <a:rPr lang="en-US" sz="1800" i="1" dirty="0" err="1"/>
              <a:t>справят</a:t>
            </a:r>
            <a:r>
              <a:rPr lang="en-US" sz="1800" i="1" dirty="0"/>
              <a:t> с </a:t>
            </a:r>
            <a:r>
              <a:rPr lang="en-US" sz="1800" i="1" dirty="0" err="1"/>
              <a:t>проблемите</a:t>
            </a:r>
            <a:r>
              <a:rPr lang="en-US" sz="1800" i="1" dirty="0"/>
              <a:t>. </a:t>
            </a:r>
            <a:r>
              <a:rPr lang="en-US" sz="1800" i="1" dirty="0" err="1"/>
              <a:t>Включително</a:t>
            </a:r>
            <a:r>
              <a:rPr lang="en-US" sz="1800" i="1" dirty="0"/>
              <a:t> </a:t>
            </a:r>
            <a:r>
              <a:rPr lang="en-US" sz="1800" i="1" dirty="0" err="1"/>
              <a:t>са</a:t>
            </a:r>
            <a:r>
              <a:rPr lang="en-US" sz="1800" i="1" dirty="0"/>
              <a:t> </a:t>
            </a:r>
            <a:r>
              <a:rPr lang="en-US" sz="1800" i="1" dirty="0" err="1"/>
              <a:t>чели</a:t>
            </a:r>
            <a:r>
              <a:rPr lang="en-US" sz="1800" i="1" dirty="0"/>
              <a:t> и </a:t>
            </a:r>
            <a:r>
              <a:rPr lang="en-US" sz="1800" i="1" dirty="0" err="1"/>
              <a:t>диктовки</a:t>
            </a:r>
            <a:r>
              <a:rPr lang="en-US" sz="1800" i="1" dirty="0"/>
              <a:t> </a:t>
            </a:r>
            <a:r>
              <a:rPr lang="en-US" sz="1800" i="1" dirty="0" err="1"/>
              <a:t>по</a:t>
            </a:r>
            <a:r>
              <a:rPr lang="en-US" sz="1800" i="1" dirty="0"/>
              <a:t> </a:t>
            </a:r>
            <a:r>
              <a:rPr lang="en-US" sz="1800" i="1" dirty="0" err="1"/>
              <a:t>телефона</a:t>
            </a:r>
            <a:r>
              <a:rPr lang="en-US" sz="1800" i="1" dirty="0"/>
              <a:t>, </a:t>
            </a:r>
            <a:r>
              <a:rPr lang="en-US" sz="1800" i="1" dirty="0" err="1"/>
              <a:t>когато</a:t>
            </a:r>
            <a:r>
              <a:rPr lang="en-US" sz="1800" i="1" dirty="0"/>
              <a:t> </a:t>
            </a:r>
            <a:r>
              <a:rPr lang="en-US" sz="1800" i="1" dirty="0" err="1"/>
              <a:t>децата</a:t>
            </a:r>
            <a:r>
              <a:rPr lang="en-US" sz="1800" i="1" dirty="0"/>
              <a:t> </a:t>
            </a:r>
            <a:r>
              <a:rPr lang="en-US" sz="1800" i="1" dirty="0" err="1"/>
              <a:t>не</a:t>
            </a:r>
            <a:r>
              <a:rPr lang="en-US" sz="1800" i="1" dirty="0"/>
              <a:t> </a:t>
            </a:r>
            <a:r>
              <a:rPr lang="en-US" sz="1800" i="1" dirty="0" err="1"/>
              <a:t>са</a:t>
            </a:r>
            <a:r>
              <a:rPr lang="en-US" sz="1800" i="1" dirty="0"/>
              <a:t> </a:t>
            </a:r>
            <a:r>
              <a:rPr lang="en-US" sz="1800" i="1" dirty="0" err="1"/>
              <a:t>успели</a:t>
            </a:r>
            <a:r>
              <a:rPr lang="en-US" sz="1800" i="1" dirty="0"/>
              <a:t> </a:t>
            </a:r>
            <a:r>
              <a:rPr lang="en-US" sz="1800" i="1" dirty="0" err="1"/>
              <a:t>поради</a:t>
            </a:r>
            <a:r>
              <a:rPr lang="en-US" sz="1800" i="1" dirty="0"/>
              <a:t> </a:t>
            </a:r>
            <a:r>
              <a:rPr lang="en-US" sz="1800" i="1" dirty="0" err="1"/>
              <a:t>технически</a:t>
            </a:r>
            <a:r>
              <a:rPr lang="en-US" sz="1800" i="1" dirty="0"/>
              <a:t> </a:t>
            </a:r>
            <a:r>
              <a:rPr lang="en-US" sz="1800" i="1" dirty="0" err="1"/>
              <a:t>проблеми</a:t>
            </a:r>
            <a:r>
              <a:rPr lang="bg-BG" sz="1800" i="1" dirty="0"/>
              <a:t>.</a:t>
            </a:r>
            <a:r>
              <a:rPr lang="en-US" sz="1800" i="1" dirty="0"/>
              <a:t>”</a:t>
            </a:r>
            <a:endParaRPr lang="bg-BG" sz="1800" i="1" dirty="0"/>
          </a:p>
          <a:p>
            <a:r>
              <a:rPr lang="bg-BG" sz="1800" i="1" dirty="0" smtClean="0"/>
              <a:t>„</a:t>
            </a:r>
            <a:r>
              <a:rPr lang="bg-BG" sz="1800" i="1" dirty="0"/>
              <a:t>Голям риск крие дистанционната форма за ученици, които трайно са изгубили мотивация за учене. Устройствата позволяват скриване и подмяна на присъстващите в час и за съжаление не виждам решения, които учителите да са намерили до момента. Особено при децата от 7+ клас, където и родителското участие в ученето се отхвърля от самите деца. За мен е притеснително изграденото разбиране на племеницата ми 8ми клас, че "те така или иначе ще ни оформят".</a:t>
            </a:r>
          </a:p>
        </p:txBody>
      </p:sp>
    </p:spTree>
    <p:extLst>
      <p:ext uri="{BB962C8B-B14F-4D97-AF65-F5344CB8AC3E}">
        <p14:creationId xmlns:p14="http://schemas.microsoft.com/office/powerpoint/2010/main" val="31908652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en-US" sz="5400" dirty="0" smtClean="0"/>
          </a:p>
          <a:p>
            <a:pPr algn="ctr"/>
            <a:r>
              <a:rPr lang="bg-BG" sz="5400" dirty="0" smtClean="0"/>
              <a:t>БЛАГОДАРЯ ЗА ВНИМАНИЕТО!</a:t>
            </a:r>
          </a:p>
          <a:p>
            <a:endParaRPr lang="en-US" dirty="0" smtClean="0"/>
          </a:p>
          <a:p>
            <a:endParaRPr lang="en-US" dirty="0"/>
          </a:p>
          <a:p>
            <a:endParaRPr lang="bg-BG" dirty="0"/>
          </a:p>
          <a:p>
            <a:pPr algn="r"/>
            <a:r>
              <a:rPr lang="bg-BG" dirty="0"/>
              <a:t>г</a:t>
            </a:r>
            <a:r>
              <a:rPr lang="bg-BG" dirty="0" smtClean="0"/>
              <a:t>л. ас. д-р Александър Ранев</a:t>
            </a:r>
          </a:p>
          <a:p>
            <a:pPr algn="r"/>
            <a:r>
              <a:rPr lang="bg-BG" dirty="0" smtClean="0"/>
              <a:t>ФНОИ, СУ „Св. Климент </a:t>
            </a:r>
            <a:r>
              <a:rPr lang="bg-BG" smtClean="0"/>
              <a:t>Охридски“,</a:t>
            </a:r>
            <a:endParaRPr lang="en-US" dirty="0" smtClean="0"/>
          </a:p>
          <a:p>
            <a:pPr algn="r"/>
            <a:r>
              <a:rPr lang="bg-BG" dirty="0" smtClean="0"/>
              <a:t>Катедра „Социална педагогика и социално дело“</a:t>
            </a:r>
          </a:p>
          <a:p>
            <a:pPr algn="r"/>
            <a:r>
              <a:rPr lang="en-US" dirty="0" smtClean="0"/>
              <a:t>e-mail: a.ranev@fppse.uni-sofia.bg</a:t>
            </a:r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05044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209</TotalTime>
  <Words>658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Wingdings</vt:lpstr>
      <vt:lpstr>Retrospect</vt:lpstr>
      <vt:lpstr>Рискове, дефицити, решения в условията на онлайн обучение - проучване сред родители </vt:lpstr>
      <vt:lpstr>Страните в процеса</vt:lpstr>
      <vt:lpstr>Рискове пред онлайн обучението</vt:lpstr>
      <vt:lpstr>Предизвикателства пред учителите</vt:lpstr>
      <vt:lpstr>Предизвикателства пред учениците</vt:lpstr>
      <vt:lpstr>Предизвикателства пред родителите</vt:lpstr>
      <vt:lpstr>Предизвикателства пред държавата</vt:lpstr>
      <vt:lpstr>Родителски отзиви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55</cp:revision>
  <dcterms:created xsi:type="dcterms:W3CDTF">2020-11-30T09:22:47Z</dcterms:created>
  <dcterms:modified xsi:type="dcterms:W3CDTF">2020-12-09T10:38:27Z</dcterms:modified>
</cp:coreProperties>
</file>