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5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9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9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7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4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3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3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0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2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9B48-9F00-4B73-80DB-9F0BAA26439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7730-E6BA-4290-87E4-36642895B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0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137" y="1744601"/>
            <a:ext cx="4429125" cy="2886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24094" y="636216"/>
            <a:ext cx="2533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https://susi4.uni-sofia.bg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52694" y="4861852"/>
            <a:ext cx="241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/>
              <a:t>Вход в системата СУСИ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9" y="1091046"/>
            <a:ext cx="11648208" cy="43122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9279" y="228600"/>
            <a:ext cx="465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Данни за групови и индивидуални протоколи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3569279" y="2057400"/>
            <a:ext cx="306534" cy="62345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21281" y="2130136"/>
            <a:ext cx="283545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Клик върху функцията</a:t>
            </a:r>
          </a:p>
          <a:p>
            <a:r>
              <a:rPr lang="bg-BG" dirty="0" smtClean="0">
                <a:solidFill>
                  <a:srgbClr val="FF0000"/>
                </a:solidFill>
              </a:rPr>
              <a:t>„Попълване на протоколи“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54" y="477982"/>
            <a:ext cx="11752118" cy="464473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462645" y="3002973"/>
            <a:ext cx="1537854" cy="176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462645" y="3259283"/>
            <a:ext cx="1537854" cy="176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4468090" y="3875809"/>
            <a:ext cx="280555" cy="8624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5922816" y="3435928"/>
            <a:ext cx="1465120" cy="2389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370608" y="4869873"/>
            <a:ext cx="280555" cy="8624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60959" y="28899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50568" y="31629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71061" y="3348470"/>
            <a:ext cx="312253" cy="36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5619" y="4379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163" y="5370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17" y="155863"/>
            <a:ext cx="10910455" cy="5850081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1257300" y="3063738"/>
            <a:ext cx="405246" cy="9559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40528" y="3233943"/>
            <a:ext cx="1477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b="1" dirty="0" smtClean="0"/>
              <a:t>Групов протокол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7001" y="6029491"/>
            <a:ext cx="2247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/>
              <a:t>Индивидуален протокол</a:t>
            </a:r>
            <a:endParaRPr lang="en-US" sz="1400" b="1" dirty="0"/>
          </a:p>
        </p:txBody>
      </p:sp>
      <p:sp>
        <p:nvSpPr>
          <p:cNvPr id="9" name="Up Arrow 8"/>
          <p:cNvSpPr/>
          <p:nvPr/>
        </p:nvSpPr>
        <p:spPr>
          <a:xfrm>
            <a:off x="1818409" y="5860241"/>
            <a:ext cx="420832" cy="61385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10664101" y="5860241"/>
            <a:ext cx="270164" cy="3385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46571" y="6215512"/>
            <a:ext cx="3559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/>
              <a:t>Индивидуален протокол – 1 бр. студент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1333" y="6369400"/>
            <a:ext cx="467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Клик върху протокола, за да се отвори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1113" y="2887004"/>
            <a:ext cx="10505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dirty="0" smtClean="0">
                <a:solidFill>
                  <a:srgbClr val="FF0000"/>
                </a:solidFill>
              </a:rPr>
              <a:t>НА ЕКРАНА ИЗЛИЗАТ ВСИЧКИ ПРОТОКОЛИ, ИЗДАДЕНИ НА ИМЕТО НА ПРЕПОДАВАТЕЛЯ ЗА ИЗБРАНАТА СЕСИЯ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16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2" y="272551"/>
            <a:ext cx="10775373" cy="3916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1734" y="419450"/>
            <a:ext cx="1662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 smtClean="0"/>
              <a:t>Дисциплина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1733" y="632215"/>
            <a:ext cx="2275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 smtClean="0"/>
              <a:t>Имена на преподавателя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1733" y="820457"/>
            <a:ext cx="2275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 smtClean="0"/>
              <a:t>Катедра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94869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dirty="0" smtClean="0"/>
              <a:t>На този прозорец се виждат данните на студента – имена и факултетен номер. </a:t>
            </a:r>
          </a:p>
          <a:p>
            <a:pPr marL="342900" indent="-342900">
              <a:buAutoNum type="arabicPeriod"/>
            </a:pPr>
            <a:r>
              <a:rPr lang="bg-BG" dirty="0" smtClean="0">
                <a:solidFill>
                  <a:srgbClr val="00B0F0"/>
                </a:solidFill>
              </a:rPr>
              <a:t>С тези данни изпитващият може да намери студента в базата на </a:t>
            </a:r>
            <a:r>
              <a:rPr lang="bg-BG" dirty="0" err="1" smtClean="0">
                <a:solidFill>
                  <a:srgbClr val="00B0F0"/>
                </a:solidFill>
              </a:rPr>
              <a:t>Мудъл</a:t>
            </a:r>
            <a:r>
              <a:rPr lang="bg-BG" dirty="0" smtClean="0">
                <a:solidFill>
                  <a:srgbClr val="00B0F0"/>
                </a:solidFill>
              </a:rPr>
              <a:t> и да го присъедини към курса си.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689419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3. След края на изпита, преподавателят нанася получената оценка в протокола.</a:t>
            </a:r>
          </a:p>
          <a:p>
            <a:endParaRPr lang="bg-BG" dirty="0" smtClean="0"/>
          </a:p>
          <a:p>
            <a:r>
              <a:rPr lang="bg-BG" dirty="0"/>
              <a:t>4</a:t>
            </a:r>
            <a:r>
              <a:rPr lang="bg-BG" dirty="0" smtClean="0"/>
              <a:t>. Чрез бутона „Изпрати за одобрение с Отпечатване“: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g-BG" dirty="0" smtClean="0">
                <a:solidFill>
                  <a:srgbClr val="FF0000"/>
                </a:solidFill>
              </a:rPr>
              <a:t>Протоколът ще бъде изпратен към отдел Студенти;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g-BG" dirty="0" smtClean="0">
                <a:solidFill>
                  <a:srgbClr val="FF0000"/>
                </a:solidFill>
              </a:rPr>
              <a:t>Протоколът може да бъде извлечен от системата във формат </a:t>
            </a:r>
            <a:r>
              <a:rPr lang="en-US" dirty="0" smtClean="0">
                <a:solidFill>
                  <a:srgbClr val="FF0000"/>
                </a:solidFill>
              </a:rPr>
              <a:t>pdf</a:t>
            </a:r>
            <a:r>
              <a:rPr lang="bg-BG" dirty="0">
                <a:solidFill>
                  <a:srgbClr val="FF0000"/>
                </a:solidFill>
              </a:rPr>
              <a:t> </a:t>
            </a:r>
            <a:r>
              <a:rPr lang="bg-BG" dirty="0" smtClean="0">
                <a:solidFill>
                  <a:srgbClr val="FF0000"/>
                </a:solidFill>
              </a:rPr>
              <a:t>и подписан с електронен подпис;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g-BG" dirty="0" smtClean="0">
                <a:solidFill>
                  <a:srgbClr val="FF0000"/>
                </a:solidFill>
              </a:rPr>
              <a:t>Протоколът може да бъде отпечатан и подписан собственоръчно.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33007" y="-24148"/>
            <a:ext cx="302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ИНДИВИДУАЛЕН ПРОТОКОЛ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 rot="16200000">
            <a:off x="4419565" y="2993952"/>
            <a:ext cx="127430" cy="161138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1849581" y="3355538"/>
            <a:ext cx="1828005" cy="1254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ODJAKOVA</dc:creator>
  <cp:lastModifiedBy>ODJAKOVA</cp:lastModifiedBy>
  <cp:revision>11</cp:revision>
  <dcterms:created xsi:type="dcterms:W3CDTF">2020-06-19T13:46:14Z</dcterms:created>
  <dcterms:modified xsi:type="dcterms:W3CDTF">2020-11-04T08:10:09Z</dcterms:modified>
</cp:coreProperties>
</file>