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3" r:id="rId2"/>
    <p:sldId id="304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8F8F8"/>
    <a:srgbClr val="54BBC6"/>
    <a:srgbClr val="75C300"/>
    <a:srgbClr val="009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D3238-3277-42DE-A890-68400FBB1BE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97A1-9FBD-4010-AAEB-68CA9473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0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ontime.com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093167" y="6120881"/>
            <a:ext cx="800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solidFill>
                  <a:srgbClr val="00A79D"/>
                </a:solidFill>
              </a:rPr>
              <a:t>СОЦИАЛНА МРЕЖА ЗА ДОБРИ ДЕЛА</a:t>
            </a:r>
            <a:endParaRPr lang="en-US" sz="3200" dirty="0">
              <a:solidFill>
                <a:srgbClr val="00A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4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6268" y="6356350"/>
            <a:ext cx="847531" cy="365125"/>
          </a:xfrm>
          <a:prstGeom prst="rect">
            <a:avLst/>
          </a:prstGeom>
        </p:spPr>
        <p:txBody>
          <a:bodyPr/>
          <a:lstStyle/>
          <a:p>
            <a:fld id="{75B620F5-7B84-478A-B3EF-A338E7E2F8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8" y="93225"/>
            <a:ext cx="10770377" cy="6058337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111965" y="6219825"/>
            <a:ext cx="11929185" cy="501650"/>
          </a:xfrm>
          <a:prstGeom prst="roundRect">
            <a:avLst/>
          </a:prstGeom>
          <a:solidFill>
            <a:srgbClr val="00A79D"/>
          </a:solidFill>
          <a:ln>
            <a:solidFill>
              <a:srgbClr val="00A7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8F8F8"/>
                </a:solidFill>
                <a:hlinkClick r:id="rId3"/>
              </a:rPr>
              <a:t>www.volontime.com</a:t>
            </a:r>
            <a:r>
              <a:rPr lang="en-US" sz="3600" dirty="0" smtClean="0">
                <a:solidFill>
                  <a:srgbClr val="F8F8F8"/>
                </a:solidFill>
              </a:rPr>
              <a:t> </a:t>
            </a:r>
            <a:r>
              <a:rPr lang="en-US" sz="2800" dirty="0" smtClean="0">
                <a:solidFill>
                  <a:srgbClr val="F8F8F8"/>
                </a:solidFill>
              </a:rPr>
              <a:t>– </a:t>
            </a:r>
            <a:r>
              <a:rPr lang="bg-BG" sz="2000" dirty="0" smtClean="0">
                <a:solidFill>
                  <a:srgbClr val="F8F8F8"/>
                </a:solidFill>
              </a:rPr>
              <a:t>покажи твоята добра страна в социална мрежа за добри</a:t>
            </a:r>
            <a:r>
              <a:rPr lang="bg-BG" sz="2000" baseline="0" dirty="0" smtClean="0">
                <a:solidFill>
                  <a:srgbClr val="F8F8F8"/>
                </a:solidFill>
              </a:rPr>
              <a:t> дела</a:t>
            </a:r>
            <a:endParaRPr lang="en-US" sz="28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6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926840" y="5682343"/>
            <a:ext cx="10338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A79D"/>
                </a:solidFill>
              </a:rPr>
              <a:t>www.volontime.com                       e-mail: info@volontime.com                       </a:t>
            </a:r>
            <a:r>
              <a:rPr lang="bg-BG" sz="2000" dirty="0" smtClean="0">
                <a:solidFill>
                  <a:srgbClr val="00A79D"/>
                </a:solidFill>
              </a:rPr>
              <a:t>тел.</a:t>
            </a:r>
            <a:r>
              <a:rPr lang="en-US" sz="2000" dirty="0" smtClean="0">
                <a:solidFill>
                  <a:srgbClr val="00A79D"/>
                </a:solidFill>
              </a:rPr>
              <a:t>:  +359 883 452 088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26" y="709126"/>
            <a:ext cx="8186945" cy="3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4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00A79D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rgbClr val="00A79D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0A79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00A79D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00A79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5091" y="6356350"/>
            <a:ext cx="1051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                                                      www.volontime.com                        e-mail: info@volontime.com                        </a:t>
            </a:r>
            <a:r>
              <a:rPr lang="en-US" dirty="0" err="1"/>
              <a:t>tel</a:t>
            </a:r>
            <a:r>
              <a:rPr lang="en-US" dirty="0"/>
              <a:t>:  +359 883 452 088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6268" y="6356350"/>
            <a:ext cx="847531" cy="365125"/>
          </a:xfrm>
          <a:prstGeom prst="rect">
            <a:avLst/>
          </a:prstGeom>
        </p:spPr>
        <p:txBody>
          <a:bodyPr/>
          <a:lstStyle/>
          <a:p>
            <a:fld id="{75B620F5-7B84-478A-B3EF-A338E7E2F8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37324" y="46652"/>
            <a:ext cx="12111135" cy="1347141"/>
          </a:xfrm>
          <a:prstGeom prst="roundRect">
            <a:avLst/>
          </a:prstGeom>
          <a:solidFill>
            <a:srgbClr val="00A79D"/>
          </a:solidFill>
          <a:ln>
            <a:solidFill>
              <a:srgbClr val="00A7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F397-9F4E-48AA-A63A-3D8F5213E0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030"/>
            <a:ext cx="2863164" cy="5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1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9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olontime.com/causes/93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foundation@volontime.com" TargetMode="External"/><Relationship Id="rId3" Type="http://schemas.openxmlformats.org/officeDocument/2006/relationships/hyperlink" Target="https://volontime.com/organizations/2272" TargetMode="External"/><Relationship Id="rId7" Type="http://schemas.openxmlformats.org/officeDocument/2006/relationships/hyperlink" Target="http://www.volontime.com/" TargetMode="External"/><Relationship Id="rId2" Type="http://schemas.openxmlformats.org/officeDocument/2006/relationships/hyperlink" Target="https://volontime.com/causes/9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olontime.com/organizations/13962" TargetMode="External"/><Relationship Id="rId5" Type="http://schemas.openxmlformats.org/officeDocument/2006/relationships/hyperlink" Target="https://volontime.com/organizations/13834" TargetMode="External"/><Relationship Id="rId4" Type="http://schemas.openxmlformats.org/officeDocument/2006/relationships/hyperlink" Target="https://volontime.com/articles/1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C4316D-BC49-4E87-BAAF-E9E6EC344981}"/>
              </a:ext>
            </a:extLst>
          </p:cNvPr>
          <p:cNvSpPr txBox="1"/>
          <p:nvPr/>
        </p:nvSpPr>
        <p:spPr>
          <a:xfrm>
            <a:off x="-79900" y="-62144"/>
            <a:ext cx="124997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bg-BG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конкурс </a:t>
            </a: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</a:rPr>
              <a:t>„Представям си утре…“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-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hlinkClick r:id="rId2"/>
              </a:rPr>
              <a:t>https://volontime.com/causes/93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lvl="0" algn="ctr"/>
            <a:r>
              <a:rPr lang="bg-BG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7272" y="1487450"/>
            <a:ext cx="1219200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391160" indent="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3600" b="1" dirty="0" smtClean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КОНЦЕПЦИЯ</a:t>
            </a:r>
            <a:r>
              <a:rPr lang="bg-BG" sz="3600" dirty="0" smtClean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„Представям </a:t>
            </a:r>
            <a:r>
              <a:rPr lang="bg-BG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 утре…“ е тема </a:t>
            </a:r>
            <a:r>
              <a:rPr lang="bg-BG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конкурс за студентски есета</a:t>
            </a:r>
            <a:endParaRPr lang="bg-BG" sz="1400" b="1" dirty="0">
              <a:solidFill>
                <a:srgbClr val="009DA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14544" y="2823504"/>
            <a:ext cx="1240654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393065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3600" b="1" dirty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3600" b="1" dirty="0" smtClean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Краен срок за участие</a:t>
            </a:r>
            <a:r>
              <a:rPr lang="bg-BG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g-BG" sz="36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10.05.2019г</a:t>
            </a:r>
            <a:r>
              <a:rPr lang="bg-BG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bg-BG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07513"/>
            <a:ext cx="13254362" cy="269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391160" indent="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3600" b="1" dirty="0" smtClean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НАГРАДИ</a:t>
            </a:r>
            <a:r>
              <a:rPr lang="bg-BG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bg-BG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300лв.</a:t>
            </a:r>
          </a:p>
          <a:p>
            <a:pPr marL="540385" marR="391160" indent="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200лв.</a:t>
            </a:r>
          </a:p>
          <a:p>
            <a:pPr marL="540385" marR="391160" indent="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100лв</a:t>
            </a:r>
            <a:r>
              <a:rPr lang="bg-BG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0385" marR="391160" indent="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най-много </a:t>
            </a:r>
            <a:r>
              <a:rPr lang="bg-BG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харесвания </a:t>
            </a:r>
            <a:r>
              <a:rPr lang="bg-BG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есе - </a:t>
            </a:r>
            <a:r>
              <a:rPr lang="bg-BG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200лв</a:t>
            </a:r>
            <a:r>
              <a:rPr lang="bg-BG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9900" y="3420608"/>
            <a:ext cx="1256190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bg-BG" sz="3600" b="1" dirty="0" smtClean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Пълни условия: </a:t>
            </a:r>
            <a:r>
              <a:rPr lang="en-US" sz="3600" b="1" dirty="0" smtClean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3600" b="1" dirty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://volontime.com/causes/93</a:t>
            </a:r>
            <a:r>
              <a:rPr lang="en-US" sz="3600" b="1" dirty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bg-BG" sz="1400" b="1" dirty="0" smtClean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bg-BG" sz="2000" b="1" dirty="0" smtClean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ОРГАНИЗАТОР: </a:t>
            </a:r>
            <a:r>
              <a:rPr lang="en-US" sz="20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Фондация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sz="20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Добрите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дела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Волонтайм</a:t>
            </a:r>
            <a:r>
              <a:rPr lang="en-US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bg-BG" sz="20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bg-BG" sz="2000" b="1" dirty="0" smtClean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СПОНСОРИ </a:t>
            </a:r>
            <a:r>
              <a:rPr lang="bg-BG" sz="2000" b="1" dirty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g-BG" sz="20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Стримона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ING </a:t>
            </a:r>
            <a:r>
              <a:rPr lang="bg-BG" sz="20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Bank</a:t>
            </a:r>
            <a:r>
              <a:rPr lang="bg-BG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bg-BG" sz="2000" u="sng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Sofia</a:t>
            </a:r>
            <a:endParaRPr lang="bg-BG" sz="20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bg-BG" sz="2000" b="1" dirty="0" smtClean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ПАРТНЬОРИ </a:t>
            </a:r>
            <a:r>
              <a:rPr lang="bg-BG" sz="2000" b="1" dirty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g-BG" sz="2000" u="sng" dirty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ОФ „Пловдив 2019“</a:t>
            </a:r>
            <a:r>
              <a:rPr lang="bg-BG" sz="2000" dirty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bg-BG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g-BG" sz="2000" dirty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000" u="sng" dirty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Учебен център Респект</a:t>
            </a:r>
            <a:r>
              <a:rPr lang="bg-BG" sz="2000" dirty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sz="2000" dirty="0" smtClean="0">
              <a:solidFill>
                <a:srgbClr val="009DA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bg-BG" sz="2000" b="1" dirty="0" smtClean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КОНТАКТ</a:t>
            </a:r>
            <a:r>
              <a:rPr lang="bg-BG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екипа на фондация 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„</a:t>
            </a:r>
            <a:r>
              <a:rPr lang="en-US" sz="20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Добрите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0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дела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000" u="sng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Волонтайм</a:t>
            </a:r>
            <a:r>
              <a:rPr lang="en-US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“</a:t>
            </a:r>
            <a:r>
              <a:rPr lang="bg-BG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+359 883 452 088 </a:t>
            </a:r>
            <a:r>
              <a:rPr lang="bg-BG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bg-BG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 е-поща </a:t>
            </a:r>
            <a:r>
              <a:rPr lang="bg-B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g-BG" sz="2000" u="sng" dirty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foundation@volontime.com</a:t>
            </a:r>
            <a:endParaRPr lang="en-US" sz="2000" u="sng" dirty="0">
              <a:solidFill>
                <a:srgbClr val="009DA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019" y="1550096"/>
            <a:ext cx="12197919" cy="19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391160" indent="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2000" b="1" dirty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ЖУРИ</a:t>
            </a:r>
            <a:r>
              <a:rPr lang="bg-BG" b="1" dirty="0">
                <a:solidFill>
                  <a:srgbClr val="009D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g-BG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Здравка Евтимова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автор на романи, кратки разкази, публикувани в 23 страни от света, лауреат на множество национални и международни литературни награди, представител на най-новата българска литература. Работи като преводач от английски, френски и немски език; </a:t>
            </a:r>
            <a:r>
              <a:rPr lang="bg-BG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Татяна </a:t>
            </a:r>
            <a:r>
              <a:rPr lang="bg-BG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Явашева</a:t>
            </a:r>
            <a:r>
              <a:rPr lang="bg-BG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журналист, редактор в сп. Икономика. Автор е на три поетични книги и е носител на награди за поезия. Член е на Съюза на българските журналисти; </a:t>
            </a:r>
            <a:r>
              <a:rPr lang="bg-BG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Антонио Гинев 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БЕЛ с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годишен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учебници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участвал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 в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комисията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оценяване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изпитни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работи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4316D-BC49-4E87-BAAF-E9E6EC344981}"/>
              </a:ext>
            </a:extLst>
          </p:cNvPr>
          <p:cNvSpPr txBox="1"/>
          <p:nvPr/>
        </p:nvSpPr>
        <p:spPr>
          <a:xfrm>
            <a:off x="-79900" y="-62144"/>
            <a:ext cx="124997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bg-BG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конкурс </a:t>
            </a: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</a:rPr>
              <a:t>„Представям си утре…“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-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hlinkClick r:id="rId2"/>
              </a:rPr>
              <a:t>https://volontime.com/causes/93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lvl="0" algn="ctr"/>
            <a:r>
              <a:rPr lang="bg-BG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733" y="4383464"/>
            <a:ext cx="451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A79D"/>
                </a:solidFill>
              </a:rPr>
              <a:t>foundation@volontime.com</a:t>
            </a:r>
            <a:endParaRPr lang="en-US" sz="2800" dirty="0">
              <a:solidFill>
                <a:srgbClr val="00A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onti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1448</TotalTime>
  <Words>62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volontime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Presolska</dc:creator>
  <cp:lastModifiedBy>student</cp:lastModifiedBy>
  <cp:revision>135</cp:revision>
  <dcterms:created xsi:type="dcterms:W3CDTF">2017-08-29T12:12:50Z</dcterms:created>
  <dcterms:modified xsi:type="dcterms:W3CDTF">2019-03-13T10:06:10Z</dcterms:modified>
</cp:coreProperties>
</file>