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C16"/>
    <a:srgbClr val="0C9891"/>
    <a:srgbClr val="0FB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792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38600"/>
            <a:ext cx="7848600" cy="2209800"/>
          </a:xfrm>
        </p:spPr>
        <p:txBody>
          <a:bodyPr>
            <a:noAutofit/>
          </a:bodyPr>
          <a:lstStyle/>
          <a:p>
            <a:r>
              <a:rPr lang="bg-BG" sz="3200" b="1" dirty="0">
                <a:solidFill>
                  <a:srgbClr val="0C9891"/>
                </a:solidFill>
                <a:latin typeface="Garamond" pitchFamily="18" charset="0"/>
              </a:rPr>
              <a:t>Нов свободноизбираем предмет в катедра „Стопанско Управление“</a:t>
            </a:r>
            <a:r>
              <a:rPr lang="bg-BG" sz="3600" b="1" dirty="0">
                <a:solidFill>
                  <a:srgbClr val="0C9891"/>
                </a:solidFill>
                <a:cs typeface="Andalus" pitchFamily="18" charset="-78"/>
              </a:rPr>
              <a:t/>
            </a:r>
            <a:br>
              <a:rPr lang="bg-BG" sz="3600" b="1" dirty="0">
                <a:solidFill>
                  <a:srgbClr val="0C9891"/>
                </a:solidFill>
                <a:cs typeface="Andalus" pitchFamily="18" charset="-78"/>
              </a:rPr>
            </a:br>
            <a:r>
              <a:rPr lang="bg-BG" sz="3600" dirty="0">
                <a:solidFill>
                  <a:srgbClr val="0C9891"/>
                </a:solidFill>
              </a:rPr>
              <a:t/>
            </a:r>
            <a:br>
              <a:rPr lang="bg-BG" sz="3600" dirty="0">
                <a:solidFill>
                  <a:srgbClr val="0C9891"/>
                </a:solidFill>
              </a:rPr>
            </a:br>
            <a:r>
              <a:rPr lang="bg-BG" sz="3200" dirty="0">
                <a:solidFill>
                  <a:srgbClr val="CC9C16"/>
                </a:solidFill>
                <a:latin typeface="Garamond" pitchFamily="18" charset="0"/>
              </a:rPr>
              <a:t>Всеки четвъртък </a:t>
            </a:r>
            <a:r>
              <a:rPr lang="bg-BG" sz="2800" dirty="0">
                <a:solidFill>
                  <a:srgbClr val="CC9C16"/>
                </a:solidFill>
                <a:latin typeface="Garamond" pitchFamily="18" charset="0"/>
              </a:rPr>
              <a:t>от</a:t>
            </a:r>
            <a:r>
              <a:rPr lang="en-US" sz="2800" dirty="0">
                <a:solidFill>
                  <a:srgbClr val="CC9C16"/>
                </a:solidFill>
                <a:latin typeface="Garamond" pitchFamily="18" charset="0"/>
              </a:rPr>
              <a:t> </a:t>
            </a:r>
            <a:r>
              <a:rPr lang="bg-BG" sz="2800" dirty="0">
                <a:solidFill>
                  <a:srgbClr val="0C9891"/>
                </a:solidFill>
                <a:latin typeface="Cooper Black" pitchFamily="18" charset="0"/>
              </a:rPr>
              <a:t>18:30, </a:t>
            </a:r>
            <a:r>
              <a:rPr lang="bg-BG" sz="2800" dirty="0">
                <a:solidFill>
                  <a:srgbClr val="CC9C16"/>
                </a:solidFill>
                <a:latin typeface="Garamond" pitchFamily="18" charset="0"/>
              </a:rPr>
              <a:t>зала</a:t>
            </a:r>
            <a:r>
              <a:rPr lang="bg-BG" sz="2800" dirty="0">
                <a:solidFill>
                  <a:srgbClr val="0C9891"/>
                </a:solidFill>
              </a:rPr>
              <a:t> </a:t>
            </a:r>
            <a:r>
              <a:rPr lang="bg-BG" sz="2800" dirty="0">
                <a:solidFill>
                  <a:srgbClr val="0C9891"/>
                </a:solidFill>
                <a:latin typeface="Cooper Black" pitchFamily="18" charset="0"/>
              </a:rPr>
              <a:t>300</a:t>
            </a:r>
            <a:r>
              <a:rPr lang="bg-BG" sz="2800" dirty="0">
                <a:solidFill>
                  <a:srgbClr val="0C9891"/>
                </a:solidFill>
              </a:rPr>
              <a:t/>
            </a:r>
            <a:br>
              <a:rPr lang="bg-BG" sz="2800" dirty="0">
                <a:solidFill>
                  <a:srgbClr val="0C9891"/>
                </a:solidFill>
              </a:rPr>
            </a:br>
            <a:r>
              <a:rPr lang="bg-BG" sz="3600" dirty="0">
                <a:solidFill>
                  <a:srgbClr val="0C9891"/>
                </a:solidFill>
              </a:rPr>
              <a:t/>
            </a:r>
            <a:br>
              <a:rPr lang="bg-BG" sz="3600" dirty="0">
                <a:solidFill>
                  <a:srgbClr val="0C9891"/>
                </a:solidFill>
              </a:rPr>
            </a:br>
            <a:endParaRPr lang="en-GB" sz="2400" dirty="0">
              <a:solidFill>
                <a:srgbClr val="0C9891"/>
              </a:solidFill>
              <a:latin typeface="Cooper Black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9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78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8" b="24346"/>
          <a:stretch/>
        </p:blipFill>
        <p:spPr>
          <a:xfrm>
            <a:off x="0" y="3685309"/>
            <a:ext cx="9143999" cy="3172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2" t="22525" r="13257" b="24848"/>
          <a:stretch/>
        </p:blipFill>
        <p:spPr>
          <a:xfrm>
            <a:off x="2881744" y="6927"/>
            <a:ext cx="6220691" cy="3609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1000" y="789847"/>
            <a:ext cx="2161036" cy="21610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0999" y="3103602"/>
            <a:ext cx="2034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CC9C16"/>
                </a:solidFill>
                <a:latin typeface="Garamond" pitchFamily="18" charset="0"/>
              </a:rPr>
              <a:t>Начало</a:t>
            </a:r>
            <a:r>
              <a:rPr lang="bg-BG" dirty="0">
                <a:solidFill>
                  <a:srgbClr val="0C9891"/>
                </a:solidFill>
              </a:rPr>
              <a:t> </a:t>
            </a:r>
            <a:r>
              <a:rPr lang="en-US" dirty="0">
                <a:solidFill>
                  <a:srgbClr val="0C9891"/>
                </a:solidFill>
                <a:latin typeface="Cooper Black" pitchFamily="18" charset="0"/>
              </a:rPr>
              <a:t>2.03.2017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39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454" y="983584"/>
            <a:ext cx="167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C9C16"/>
                </a:solidFill>
              </a:rPr>
              <a:t>Какво да очаквам?  </a:t>
            </a:r>
            <a:endParaRPr lang="en-GB" sz="2800" b="1" dirty="0">
              <a:solidFill>
                <a:srgbClr val="CC9C1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5637" y="762000"/>
            <a:ext cx="1409563" cy="14095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7000" y="866616"/>
            <a:ext cx="3520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C9891"/>
                </a:solidFill>
                <a:latin typeface="Garamond" pitchFamily="18" charset="0"/>
              </a:rPr>
              <a:t>Обучение чрез разглеждане на      международни казуси</a:t>
            </a:r>
            <a:endParaRPr lang="en-GB" sz="2400" b="1" dirty="0">
              <a:solidFill>
                <a:srgbClr val="0C989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7728" r="18637" b="11147"/>
          <a:stretch/>
        </p:blipFill>
        <p:spPr>
          <a:xfrm>
            <a:off x="5334000" y="4123848"/>
            <a:ext cx="3581400" cy="26019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341" y="161992"/>
            <a:ext cx="1895475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2" r="8291" b="16471"/>
          <a:stretch/>
        </p:blipFill>
        <p:spPr>
          <a:xfrm>
            <a:off x="0" y="4405746"/>
            <a:ext cx="4367645" cy="24522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454" y="3026749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solidFill>
                  <a:srgbClr val="CC9C16"/>
                </a:solidFill>
              </a:rPr>
              <a:t>Защо си струва?</a:t>
            </a:r>
            <a:endParaRPr lang="en-GB" sz="2800" b="1" dirty="0">
              <a:solidFill>
                <a:srgbClr val="CC9C16"/>
              </a:solidFill>
              <a:latin typeface="Cooper Black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3030378"/>
            <a:ext cx="5015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C9891"/>
                </a:solidFill>
                <a:latin typeface="Garamond" pitchFamily="18" charset="0"/>
              </a:rPr>
              <a:t>Социалното предприемачество е бизнес предизвикателството на бъдещето</a:t>
            </a:r>
            <a:endParaRPr lang="en-GB" sz="2400" b="1" dirty="0">
              <a:solidFill>
                <a:srgbClr val="0C989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53632" y="2705237"/>
            <a:ext cx="1409563" cy="140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0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09"/>
          <a:stretch/>
        </p:blipFill>
        <p:spPr>
          <a:xfrm>
            <a:off x="3962400" y="1895689"/>
            <a:ext cx="4989859" cy="411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791198"/>
            <a:ext cx="721419" cy="881339"/>
          </a:xfrm>
          <a:prstGeom prst="rect">
            <a:avLst/>
          </a:prstGeom>
        </p:spPr>
      </p:pic>
      <p:pic>
        <p:nvPicPr>
          <p:cNvPr id="5" name="Shape 1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9000" y="5907834"/>
            <a:ext cx="764703" cy="764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 t="3540" r="4722"/>
          <a:stretch/>
        </p:blipFill>
        <p:spPr>
          <a:xfrm>
            <a:off x="-13855" y="3649050"/>
            <a:ext cx="4516582" cy="3208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8091" y="65151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C9C16"/>
                </a:solidFill>
              </a:rPr>
              <a:t>Какво печеля?</a:t>
            </a:r>
            <a:endParaRPr lang="en-GB" sz="2800" b="1" dirty="0">
              <a:solidFill>
                <a:srgbClr val="CC9C1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2837" y="437053"/>
            <a:ext cx="1409563" cy="14095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19600" y="423781"/>
            <a:ext cx="4980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C9891"/>
                </a:solidFill>
                <a:latin typeface="Garamond" pitchFamily="18" charset="0"/>
              </a:rPr>
              <a:t>Практически знания и запознанство с български социални предприемачи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0782" y="2716768"/>
            <a:ext cx="279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>
                <a:solidFill>
                  <a:srgbClr val="CC9C16"/>
                </a:solidFill>
              </a:rPr>
              <a:t> Фондация „Заслушай се“</a:t>
            </a:r>
            <a:endParaRPr lang="en-GB" b="1" i="1" dirty="0">
              <a:solidFill>
                <a:srgbClr val="CC9C16"/>
              </a:solidFill>
              <a:latin typeface="Cooper Black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8200" y="6303205"/>
            <a:ext cx="279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>
                <a:solidFill>
                  <a:srgbClr val="CC9C16"/>
                </a:solidFill>
              </a:rPr>
              <a:t>Таратанци</a:t>
            </a:r>
            <a:endParaRPr lang="en-GB" b="1" i="1" dirty="0">
              <a:solidFill>
                <a:srgbClr val="CC9C16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438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50</Words>
  <Application>Microsoft Office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Нов свободноизбираем предмет в катедра „Стопанско Управление“  Всеки четвъртък от 18:30, зала 300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Danni</dc:creator>
  <cp:lastModifiedBy>student</cp:lastModifiedBy>
  <cp:revision>20</cp:revision>
  <dcterms:created xsi:type="dcterms:W3CDTF">2006-08-16T00:00:00Z</dcterms:created>
  <dcterms:modified xsi:type="dcterms:W3CDTF">2017-03-08T06:17:44Z</dcterms:modified>
</cp:coreProperties>
</file>