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slideLayouts/slideLayout17.xml" ContentType="application/vnd.openxmlformats-officedocument.presentationml.slideLayout+xml"/>
  <Override PartName="/ppt/theme/theme7.xml" ContentType="application/vnd.openxmlformats-officedocument.theme+xml"/>
  <Override PartName="/ppt/slideLayouts/slideLayout18.xml" ContentType="application/vnd.openxmlformats-officedocument.presentationml.slideLayout+xml"/>
  <Override PartName="/ppt/theme/theme8.xml" ContentType="application/vnd.openxmlformats-officedocument.theme+xml"/>
  <Override PartName="/ppt/slideLayouts/slideLayout19.xml" ContentType="application/vnd.openxmlformats-officedocument.presentationml.slideLayout+xml"/>
  <Override PartName="/ppt/theme/theme9.xml" ContentType="application/vnd.openxmlformats-officedocument.theme+xml"/>
  <Override PartName="/ppt/slideLayouts/slideLayout20.xml" ContentType="application/vnd.openxmlformats-officedocument.presentationml.slideLayout+xml"/>
  <Override PartName="/ppt/theme/theme10.xml" ContentType="application/vnd.openxmlformats-officedocument.theme+xml"/>
  <Override PartName="/ppt/slideLayouts/slideLayout21.xml" ContentType="application/vnd.openxmlformats-officedocument.presentationml.slideLayout+xml"/>
  <Override PartName="/ppt/theme/theme11.xml" ContentType="application/vnd.openxmlformats-officedocument.theme+xml"/>
  <Override PartName="/ppt/slideLayouts/slideLayout22.xml" ContentType="application/vnd.openxmlformats-officedocument.presentationml.slideLayout+xml"/>
  <Override PartName="/ppt/theme/theme12.xml" ContentType="application/vnd.openxmlformats-officedocument.theme+xml"/>
  <Override PartName="/ppt/slideLayouts/slideLayout23.xml" ContentType="application/vnd.openxmlformats-officedocument.presentationml.slideLayout+xml"/>
  <Override PartName="/ppt/theme/theme13.xml" ContentType="application/vnd.openxmlformats-officedocument.theme+xml"/>
  <Override PartName="/ppt/slideLayouts/slideLayout24.xml" ContentType="application/vnd.openxmlformats-officedocument.presentationml.slideLayout+xml"/>
  <Override PartName="/ppt/theme/theme14.xml" ContentType="application/vnd.openxmlformats-officedocument.theme+xml"/>
  <Override PartName="/ppt/slideLayouts/slideLayout25.xml" ContentType="application/vnd.openxmlformats-officedocument.presentationml.slideLayout+xml"/>
  <Override PartName="/ppt/theme/theme15.xml" ContentType="application/vnd.openxmlformats-officedocument.theme+xml"/>
  <Override PartName="/ppt/slideLayouts/slideLayout26.xml" ContentType="application/vnd.openxmlformats-officedocument.presentationml.slideLayout+xml"/>
  <Override PartName="/ppt/theme/theme16.xml" ContentType="application/vnd.openxmlformats-officedocument.theme+xml"/>
  <Override PartName="/ppt/slideLayouts/slideLayout27.xml" ContentType="application/vnd.openxmlformats-officedocument.presentationml.slideLayout+xml"/>
  <Override PartName="/ppt/theme/theme17.xml" ContentType="application/vnd.openxmlformats-officedocument.theme+xml"/>
  <Override PartName="/ppt/slideLayouts/slideLayout28.xml" ContentType="application/vnd.openxmlformats-officedocument.presentationml.slideLayout+xml"/>
  <Override PartName="/ppt/theme/theme18.xml" ContentType="application/vnd.openxmlformats-officedocument.theme+xml"/>
  <Override PartName="/ppt/slideLayouts/slideLayout29.xml" ContentType="application/vnd.openxmlformats-officedocument.presentationml.slideLayout+xml"/>
  <Override PartName="/ppt/theme/theme19.xml" ContentType="application/vnd.openxmlformats-officedocument.theme+xml"/>
  <Override PartName="/ppt/slideLayouts/slideLayout30.xml" ContentType="application/vnd.openxmlformats-officedocument.presentationml.slideLayout+xml"/>
  <Override PartName="/ppt/theme/theme20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1.xml" ContentType="application/vnd.openxmlformats-officedocument.theme+xml"/>
  <Override PartName="/ppt/slideLayouts/slideLayout33.xml" ContentType="application/vnd.openxmlformats-officedocument.presentationml.slideLayout+xml"/>
  <Override PartName="/ppt/theme/theme22.xml" ContentType="application/vnd.openxmlformats-officedocument.theme+xml"/>
  <Override PartName="/ppt/slideLayouts/slideLayout34.xml" ContentType="application/vnd.openxmlformats-officedocument.presentationml.slideLayout+xml"/>
  <Override PartName="/ppt/theme/theme23.xml" ContentType="application/vnd.openxmlformats-officedocument.theme+xml"/>
  <Override PartName="/ppt/slideLayouts/slideLayout35.xml" ContentType="application/vnd.openxmlformats-officedocument.presentationml.slideLayout+xml"/>
  <Override PartName="/ppt/theme/theme24.xml" ContentType="application/vnd.openxmlformats-officedocument.theme+xml"/>
  <Override PartName="/ppt/slideLayouts/slideLayout36.xml" ContentType="application/vnd.openxmlformats-officedocument.presentationml.slideLayout+xml"/>
  <Override PartName="/ppt/theme/theme25.xml" ContentType="application/vnd.openxmlformats-officedocument.theme+xml"/>
  <Override PartName="/ppt/slideLayouts/slideLayout37.xml" ContentType="application/vnd.openxmlformats-officedocument.presentationml.slideLayout+xml"/>
  <Override PartName="/ppt/theme/theme26.xml" ContentType="application/vnd.openxmlformats-officedocument.theme+xml"/>
  <Override PartName="/ppt/slideLayouts/slideLayout38.xml" ContentType="application/vnd.openxmlformats-officedocument.presentationml.slideLayout+xml"/>
  <Override PartName="/ppt/theme/theme27.xml" ContentType="application/vnd.openxmlformats-officedocument.theme+xml"/>
  <Override PartName="/ppt/slideLayouts/slideLayout39.xml" ContentType="application/vnd.openxmlformats-officedocument.presentationml.slideLayout+xml"/>
  <Override PartName="/ppt/theme/theme28.xml" ContentType="application/vnd.openxmlformats-officedocument.theme+xml"/>
  <Override PartName="/ppt/slideLayouts/slideLayout40.xml" ContentType="application/vnd.openxmlformats-officedocument.presentationml.slideLayout+xml"/>
  <Override PartName="/ppt/theme/theme29.xml" ContentType="application/vnd.openxmlformats-officedocument.theme+xml"/>
  <Override PartName="/ppt/slideLayouts/slideLayout41.xml" ContentType="application/vnd.openxmlformats-officedocument.presentationml.slideLayout+xml"/>
  <Override PartName="/ppt/theme/theme30.xml" ContentType="application/vnd.openxmlformats-officedocument.theme+xml"/>
  <Override PartName="/ppt/slideLayouts/slideLayout42.xml" ContentType="application/vnd.openxmlformats-officedocument.presentationml.slideLayout+xml"/>
  <Override PartName="/ppt/theme/theme31.xml" ContentType="application/vnd.openxmlformats-officedocument.theme+xml"/>
  <Override PartName="/ppt/slideLayouts/slideLayout43.xml" ContentType="application/vnd.openxmlformats-officedocument.presentationml.slideLayout+xml"/>
  <Override PartName="/ppt/theme/theme32.xml" ContentType="application/vnd.openxmlformats-officedocument.theme+xml"/>
  <Override PartName="/ppt/slideLayouts/slideLayout44.xml" ContentType="application/vnd.openxmlformats-officedocument.presentationml.slideLayout+xml"/>
  <Override PartName="/ppt/theme/theme33.xml" ContentType="application/vnd.openxmlformats-officedocument.theme+xml"/>
  <Override PartName="/ppt/slideLayouts/slideLayout45.xml" ContentType="application/vnd.openxmlformats-officedocument.presentationml.slideLayout+xml"/>
  <Override PartName="/ppt/theme/theme34.xml" ContentType="application/vnd.openxmlformats-officedocument.theme+xml"/>
  <Override PartName="/ppt/slideLayouts/slideLayout46.xml" ContentType="application/vnd.openxmlformats-officedocument.presentationml.slideLayout+xml"/>
  <Override PartName="/ppt/theme/theme35.xml" ContentType="application/vnd.openxmlformats-officedocument.theme+xml"/>
  <Override PartName="/ppt/theme/theme3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728" r:id="rId1"/>
    <p:sldMasterId id="2147484740" r:id="rId2"/>
    <p:sldMasterId id="2147484742" r:id="rId3"/>
    <p:sldMasterId id="2147484744" r:id="rId4"/>
    <p:sldMasterId id="2147484746" r:id="rId5"/>
    <p:sldMasterId id="2147484748" r:id="rId6"/>
    <p:sldMasterId id="2147484750" r:id="rId7"/>
    <p:sldMasterId id="2147484752" r:id="rId8"/>
    <p:sldMasterId id="2147484754" r:id="rId9"/>
    <p:sldMasterId id="2147484756" r:id="rId10"/>
    <p:sldMasterId id="2147484758" r:id="rId11"/>
    <p:sldMasterId id="2147484760" r:id="rId12"/>
    <p:sldMasterId id="2147484762" r:id="rId13"/>
    <p:sldMasterId id="2147484764" r:id="rId14"/>
    <p:sldMasterId id="2147484766" r:id="rId15"/>
    <p:sldMasterId id="2147484768" r:id="rId16"/>
    <p:sldMasterId id="2147484770" r:id="rId17"/>
    <p:sldMasterId id="2147484772" r:id="rId18"/>
    <p:sldMasterId id="2147484774" r:id="rId19"/>
    <p:sldMasterId id="2147484776" r:id="rId20"/>
    <p:sldMasterId id="2147484778" r:id="rId21"/>
    <p:sldMasterId id="2147484781" r:id="rId22"/>
    <p:sldMasterId id="2147484783" r:id="rId23"/>
    <p:sldMasterId id="2147484785" r:id="rId24"/>
    <p:sldMasterId id="2147484787" r:id="rId25"/>
    <p:sldMasterId id="2147484790" r:id="rId26"/>
    <p:sldMasterId id="2147484792" r:id="rId27"/>
    <p:sldMasterId id="2147484794" r:id="rId28"/>
    <p:sldMasterId id="2147484796" r:id="rId29"/>
    <p:sldMasterId id="2147484798" r:id="rId30"/>
    <p:sldMasterId id="2147484806" r:id="rId31"/>
    <p:sldMasterId id="2147484808" r:id="rId32"/>
    <p:sldMasterId id="2147484810" r:id="rId33"/>
    <p:sldMasterId id="2147484812" r:id="rId34"/>
    <p:sldMasterId id="2147484814" r:id="rId35"/>
  </p:sldMasterIdLst>
  <p:notesMasterIdLst>
    <p:notesMasterId r:id="rId77"/>
  </p:notesMasterIdLst>
  <p:sldIdLst>
    <p:sldId id="256" r:id="rId36"/>
    <p:sldId id="258" r:id="rId37"/>
    <p:sldId id="259" r:id="rId38"/>
    <p:sldId id="265" r:id="rId39"/>
    <p:sldId id="266" r:id="rId40"/>
    <p:sldId id="267" r:id="rId41"/>
    <p:sldId id="268" r:id="rId42"/>
    <p:sldId id="269" r:id="rId43"/>
    <p:sldId id="270" r:id="rId44"/>
    <p:sldId id="271" r:id="rId45"/>
    <p:sldId id="272" r:id="rId46"/>
    <p:sldId id="273" r:id="rId47"/>
    <p:sldId id="274" r:id="rId48"/>
    <p:sldId id="275" r:id="rId49"/>
    <p:sldId id="276" r:id="rId50"/>
    <p:sldId id="277" r:id="rId51"/>
    <p:sldId id="278" r:id="rId52"/>
    <p:sldId id="279" r:id="rId53"/>
    <p:sldId id="280" r:id="rId54"/>
    <p:sldId id="281" r:id="rId55"/>
    <p:sldId id="282" r:id="rId56"/>
    <p:sldId id="283" r:id="rId57"/>
    <p:sldId id="284" r:id="rId58"/>
    <p:sldId id="285" r:id="rId59"/>
    <p:sldId id="286" r:id="rId60"/>
    <p:sldId id="287" r:id="rId61"/>
    <p:sldId id="288" r:id="rId62"/>
    <p:sldId id="289" r:id="rId63"/>
    <p:sldId id="294" r:id="rId64"/>
    <p:sldId id="295" r:id="rId65"/>
    <p:sldId id="296" r:id="rId66"/>
    <p:sldId id="297" r:id="rId67"/>
    <p:sldId id="298" r:id="rId68"/>
    <p:sldId id="299" r:id="rId69"/>
    <p:sldId id="300" r:id="rId70"/>
    <p:sldId id="301" r:id="rId71"/>
    <p:sldId id="302" r:id="rId72"/>
    <p:sldId id="303" r:id="rId73"/>
    <p:sldId id="304" r:id="rId74"/>
    <p:sldId id="305" r:id="rId75"/>
    <p:sldId id="306" r:id="rId7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096" autoAdjust="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" Target="slides/slide4.xml"/><Relationship Id="rId21" Type="http://schemas.openxmlformats.org/officeDocument/2006/relationships/slideMaster" Target="slideMasters/slideMaster21.xml"/><Relationship Id="rId34" Type="http://schemas.openxmlformats.org/officeDocument/2006/relationships/slideMaster" Target="slideMasters/slideMaster34.xml"/><Relationship Id="rId42" Type="http://schemas.openxmlformats.org/officeDocument/2006/relationships/slide" Target="slides/slide7.xml"/><Relationship Id="rId47" Type="http://schemas.openxmlformats.org/officeDocument/2006/relationships/slide" Target="slides/slide12.xml"/><Relationship Id="rId50" Type="http://schemas.openxmlformats.org/officeDocument/2006/relationships/slide" Target="slides/slide15.xml"/><Relationship Id="rId55" Type="http://schemas.openxmlformats.org/officeDocument/2006/relationships/slide" Target="slides/slide20.xml"/><Relationship Id="rId63" Type="http://schemas.openxmlformats.org/officeDocument/2006/relationships/slide" Target="slides/slide28.xml"/><Relationship Id="rId68" Type="http://schemas.openxmlformats.org/officeDocument/2006/relationships/slide" Target="slides/slide33.xml"/><Relationship Id="rId76" Type="http://schemas.openxmlformats.org/officeDocument/2006/relationships/slide" Target="slides/slide4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Master" Target="slideMasters/slideMaster29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Master" Target="slideMasters/slideMaster32.xml"/><Relationship Id="rId37" Type="http://schemas.openxmlformats.org/officeDocument/2006/relationships/slide" Target="slides/slide2.xml"/><Relationship Id="rId40" Type="http://schemas.openxmlformats.org/officeDocument/2006/relationships/slide" Target="slides/slide5.xml"/><Relationship Id="rId45" Type="http://schemas.openxmlformats.org/officeDocument/2006/relationships/slide" Target="slides/slide10.xml"/><Relationship Id="rId53" Type="http://schemas.openxmlformats.org/officeDocument/2006/relationships/slide" Target="slides/slide18.xml"/><Relationship Id="rId58" Type="http://schemas.openxmlformats.org/officeDocument/2006/relationships/slide" Target="slides/slide23.xml"/><Relationship Id="rId66" Type="http://schemas.openxmlformats.org/officeDocument/2006/relationships/slide" Target="slides/slide31.xml"/><Relationship Id="rId74" Type="http://schemas.openxmlformats.org/officeDocument/2006/relationships/slide" Target="slides/slide39.xml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9.xml"/><Relationship Id="rId52" Type="http://schemas.openxmlformats.org/officeDocument/2006/relationships/slide" Target="slides/slide17.xml"/><Relationship Id="rId60" Type="http://schemas.openxmlformats.org/officeDocument/2006/relationships/slide" Target="slides/slide25.xml"/><Relationship Id="rId65" Type="http://schemas.openxmlformats.org/officeDocument/2006/relationships/slide" Target="slides/slide30.xml"/><Relationship Id="rId73" Type="http://schemas.openxmlformats.org/officeDocument/2006/relationships/slide" Target="slides/slide38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43" Type="http://schemas.openxmlformats.org/officeDocument/2006/relationships/slide" Target="slides/slide8.xml"/><Relationship Id="rId48" Type="http://schemas.openxmlformats.org/officeDocument/2006/relationships/slide" Target="slides/slide13.xml"/><Relationship Id="rId56" Type="http://schemas.openxmlformats.org/officeDocument/2006/relationships/slide" Target="slides/slide21.xml"/><Relationship Id="rId64" Type="http://schemas.openxmlformats.org/officeDocument/2006/relationships/slide" Target="slides/slide29.xml"/><Relationship Id="rId69" Type="http://schemas.openxmlformats.org/officeDocument/2006/relationships/slide" Target="slides/slide34.xml"/><Relationship Id="rId77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6.xml"/><Relationship Id="rId72" Type="http://schemas.openxmlformats.org/officeDocument/2006/relationships/slide" Target="slides/slide37.xml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" Target="slides/slide3.xml"/><Relationship Id="rId46" Type="http://schemas.openxmlformats.org/officeDocument/2006/relationships/slide" Target="slides/slide11.xml"/><Relationship Id="rId59" Type="http://schemas.openxmlformats.org/officeDocument/2006/relationships/slide" Target="slides/slide24.xml"/><Relationship Id="rId67" Type="http://schemas.openxmlformats.org/officeDocument/2006/relationships/slide" Target="slides/slide32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6.xml"/><Relationship Id="rId54" Type="http://schemas.openxmlformats.org/officeDocument/2006/relationships/slide" Target="slides/slide19.xml"/><Relationship Id="rId62" Type="http://schemas.openxmlformats.org/officeDocument/2006/relationships/slide" Target="slides/slide27.xml"/><Relationship Id="rId70" Type="http://schemas.openxmlformats.org/officeDocument/2006/relationships/slide" Target="slides/slide35.xml"/><Relationship Id="rId75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1.xml"/><Relationship Id="rId49" Type="http://schemas.openxmlformats.org/officeDocument/2006/relationships/slide" Target="slides/slide14.xml"/><Relationship Id="rId57" Type="http://schemas.openxmlformats.org/officeDocument/2006/relationships/slide" Target="slides/slide2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C36010-F292-4C5E-937E-06C790470E8F}" type="datetimeFigureOut">
              <a:rPr lang="bg-BG" smtClean="0"/>
              <a:t>9.8.2016 г.</a:t>
            </a:fld>
            <a:endParaRPr lang="bg-B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7EFB98-0364-4AFC-8207-72C83F1D99B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285244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560D2-EA9D-4FBE-B460-078456F392EB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788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2DB14-87DC-44F7-B5A5-B6BC93777522}" type="slidenum">
              <a:rPr lang="bg-BG" smtClean="0">
                <a:solidFill>
                  <a:prstClr val="black"/>
                </a:solidFill>
              </a:rPr>
              <a:pPr/>
              <a:t>33</a:t>
            </a:fld>
            <a:endParaRPr lang="bg-B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096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3D26B-DFC2-4248-8ED0-AD3E108CBDD7}" type="datetime1">
              <a:rPr lang="en-US" smtClean="0"/>
              <a:pPr/>
              <a:t>8/9/2016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924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4C003-38E8-486A-9BFD-47E55D87241C}" type="datetime1">
              <a:rPr lang="en-US" smtClean="0"/>
              <a:pPr/>
              <a:t>8/9/2016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9EAA3-934B-41DB-B3B1-806F4BE5CC37}" type="datetime1">
              <a:rPr lang="en-US" smtClean="0"/>
              <a:pPr/>
              <a:t>8/9/2016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FF424-F111-43CB-9C75-D52325012943}" type="datetime1">
              <a:rPr lang="en-US" smtClean="0">
                <a:solidFill>
                  <a:srgbClr val="534949"/>
                </a:solidFill>
              </a:rPr>
              <a:pPr/>
              <a:t>8/9/2016</a:t>
            </a:fld>
            <a:endParaRPr lang="en-US">
              <a:solidFill>
                <a:srgbClr val="53494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3494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srgbClr val="534949"/>
                </a:solidFill>
              </a:rPr>
              <a:pPr/>
              <a:t>‹#›</a:t>
            </a:fld>
            <a:endParaRPr lang="en-US">
              <a:solidFill>
                <a:srgbClr val="534949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FF424-F111-43CB-9C75-D52325012943}" type="datetime1">
              <a:rPr lang="en-US" smtClean="0">
                <a:solidFill>
                  <a:srgbClr val="534949"/>
                </a:solidFill>
              </a:rPr>
              <a:pPr/>
              <a:t>8/9/2016</a:t>
            </a:fld>
            <a:endParaRPr lang="en-US">
              <a:solidFill>
                <a:srgbClr val="53494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3494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srgbClr val="534949"/>
                </a:solidFill>
              </a:rPr>
              <a:pPr/>
              <a:t>‹#›</a:t>
            </a:fld>
            <a:endParaRPr lang="en-US">
              <a:solidFill>
                <a:srgbClr val="534949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8/9/2016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8/9/2016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92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D778-B565-4D7E-94D7-64010A445B68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86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C6B1FF6-39B9-40F5-8B67-33C6354A3D4F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C295150-4FD7-4802-B0EB-D52217513A72}" type="datetime1">
              <a:rPr lang="en-US" smtClean="0">
                <a:solidFill>
                  <a:srgbClr val="ECE9C6"/>
                </a:solidFill>
              </a:rPr>
              <a:pPr/>
              <a:t>8/9/2016</a:t>
            </a:fld>
            <a:endParaRPr lang="en-US" dirty="0">
              <a:solidFill>
                <a:srgbClr val="ECE9C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ECE9C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36DD0FD-55B0-48C4-8AF2-8A69533EDFC3}" type="slidenum">
              <a:rPr lang="en-US" smtClean="0">
                <a:solidFill>
                  <a:srgbClr val="ECE9C6"/>
                </a:solidFill>
              </a:rPr>
              <a:pPr/>
              <a:t>‹#›</a:t>
            </a:fld>
            <a:endParaRPr lang="en-US" dirty="0">
              <a:solidFill>
                <a:srgbClr val="ECE9C6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94102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rgbClr val="ECE9C6">
                        <a:alpha val="60000"/>
                      </a:srgbClr>
                    </a:solidFill>
                  </a:ln>
                  <a:solidFill>
                    <a:srgbClr val="ECE9C6">
                      <a:lumMod val="90000"/>
                    </a:srgb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rgbClr val="ECE9C6">
                      <a:alpha val="60000"/>
                    </a:srgbClr>
                  </a:solidFill>
                </a:ln>
                <a:solidFill>
                  <a:srgbClr val="ECE9C6">
                    <a:lumMod val="90000"/>
                  </a:srgb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92BEB-5202-498C-89F7-BBD3BEE1B887}" type="datetime1">
              <a:rPr lang="en-US" smtClean="0">
                <a:solidFill>
                  <a:srgbClr val="895D1D"/>
                </a:solidFill>
              </a:rPr>
              <a:pPr/>
              <a:t>8/9/2016</a:t>
            </a:fld>
            <a:endParaRPr lang="en-US">
              <a:solidFill>
                <a:srgbClr val="895D1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895D1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>
                <a:solidFill>
                  <a:srgbClr val="895D1D"/>
                </a:solidFill>
              </a:rPr>
              <a:pPr/>
              <a:t>‹#›</a:t>
            </a:fld>
            <a:endParaRPr lang="en-US">
              <a:solidFill>
                <a:srgbClr val="895D1D"/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6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rgbClr val="895D1D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rgbClr val="895D1D">
                    <a:lumMod val="60000"/>
                    <a:lumOff val="40000"/>
                  </a:srgb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DB32461A-250E-4A29-9E9B-599CA3838FA1}" type="datetime1">
              <a:rPr lang="en-US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8/9/2016</a:t>
            </a:fld>
            <a:endParaRPr lang="en-US" dirty="0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en-US" dirty="0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7F932-D99A-4087-BFB1-EA42FAFC8D2C}" type="datetime1">
              <a:rPr lang="en-US" smtClean="0"/>
              <a:pPr/>
              <a:t>8/9/2016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8"/>
            <a:ext cx="6400800" cy="30480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AD66C-382E-48AD-8F4C-E87C4D4A8B28}" type="datetime1">
              <a:rPr lang="en-US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8/9/2016</a:t>
            </a:fld>
            <a:endParaRPr 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DB32461A-250E-4A29-9E9B-599CA3838FA1}" type="datetime1">
              <a:rPr lang="en-US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8/9/2016</a:t>
            </a:fld>
            <a:endParaRPr lang="en-US" dirty="0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en-US" dirty="0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8"/>
            <a:ext cx="6400800" cy="30480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AD66C-382E-48AD-8F4C-E87C4D4A8B28}" type="datetime1">
              <a:rPr lang="en-US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8/9/2016</a:t>
            </a:fld>
            <a:endParaRPr 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133601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48D92626-37D2-4832-BF7A-BC283494A20D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8/9/2016</a:t>
            </a:fld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8638954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8C592886-E571-45D5-8B56-343DC94F8FA6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8D92626-37D2-4832-BF7A-BC283494A20D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8/9/2016</a:t>
            </a:fld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C592886-E571-45D5-8B56-343DC94F8FA6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EAEBDE">
                  <a:shade val="9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>
                <a:gd name="T0" fmla="*/ 744 w 2515"/>
                <a:gd name="T1" fmla="*/ 1669 h 1970"/>
                <a:gd name="T2" fmla="*/ 852 w 2515"/>
                <a:gd name="T3" fmla="*/ 1400 h 1970"/>
                <a:gd name="T4" fmla="*/ 876 w 2515"/>
                <a:gd name="T5" fmla="*/ 1171 h 1970"/>
                <a:gd name="T6" fmla="*/ 979 w 2515"/>
                <a:gd name="T7" fmla="*/ 1370 h 1970"/>
                <a:gd name="T8" fmla="*/ 1231 w 2515"/>
                <a:gd name="T9" fmla="*/ 1621 h 1970"/>
                <a:gd name="T10" fmla="*/ 1471 w 2515"/>
                <a:gd name="T11" fmla="*/ 1693 h 1970"/>
                <a:gd name="T12" fmla="*/ 1819 w 2515"/>
                <a:gd name="T13" fmla="*/ 1678 h 1970"/>
                <a:gd name="T14" fmla="*/ 1893 w 2515"/>
                <a:gd name="T15" fmla="*/ 1513 h 1970"/>
                <a:gd name="T16" fmla="*/ 1874 w 2515"/>
                <a:gd name="T17" fmla="*/ 1285 h 1970"/>
                <a:gd name="T18" fmla="*/ 1783 w 2515"/>
                <a:gd name="T19" fmla="*/ 967 h 1970"/>
                <a:gd name="T20" fmla="*/ 1289 w 2515"/>
                <a:gd name="T21" fmla="*/ 873 h 1970"/>
                <a:gd name="T22" fmla="*/ 1549 w 2515"/>
                <a:gd name="T23" fmla="*/ 745 h 1970"/>
                <a:gd name="T24" fmla="*/ 1753 w 2515"/>
                <a:gd name="T25" fmla="*/ 732 h 1970"/>
                <a:gd name="T26" fmla="*/ 2107 w 2515"/>
                <a:gd name="T27" fmla="*/ 618 h 1970"/>
                <a:gd name="T28" fmla="*/ 2377 w 2515"/>
                <a:gd name="T29" fmla="*/ 438 h 1970"/>
                <a:gd name="T30" fmla="*/ 2420 w 2515"/>
                <a:gd name="T31" fmla="*/ 343 h 1970"/>
                <a:gd name="T32" fmla="*/ 2077 w 2515"/>
                <a:gd name="T33" fmla="*/ 331 h 1970"/>
                <a:gd name="T34" fmla="*/ 1951 w 2515"/>
                <a:gd name="T35" fmla="*/ 301 h 1970"/>
                <a:gd name="T36" fmla="*/ 1645 w 2515"/>
                <a:gd name="T37" fmla="*/ 289 h 1970"/>
                <a:gd name="T38" fmla="*/ 1297 w 2515"/>
                <a:gd name="T39" fmla="*/ 408 h 1970"/>
                <a:gd name="T40" fmla="*/ 1308 w 2515"/>
                <a:gd name="T41" fmla="*/ 337 h 1970"/>
                <a:gd name="T42" fmla="*/ 1453 w 2515"/>
                <a:gd name="T43" fmla="*/ 168 h 1970"/>
                <a:gd name="T44" fmla="*/ 1477 w 2515"/>
                <a:gd name="T45" fmla="*/ 36 h 1970"/>
                <a:gd name="T46" fmla="*/ 1417 w 2515"/>
                <a:gd name="T47" fmla="*/ 24 h 1970"/>
                <a:gd name="T48" fmla="*/ 1189 w 2515"/>
                <a:gd name="T49" fmla="*/ 102 h 1970"/>
                <a:gd name="T50" fmla="*/ 1026 w 2515"/>
                <a:gd name="T51" fmla="*/ 144 h 1970"/>
                <a:gd name="T52" fmla="*/ 889 w 2515"/>
                <a:gd name="T53" fmla="*/ 331 h 1970"/>
                <a:gd name="T54" fmla="*/ 726 w 2515"/>
                <a:gd name="T55" fmla="*/ 480 h 1970"/>
                <a:gd name="T56" fmla="*/ 643 w 2515"/>
                <a:gd name="T57" fmla="*/ 540 h 1970"/>
                <a:gd name="T58" fmla="*/ 600 w 2515"/>
                <a:gd name="T59" fmla="*/ 516 h 1970"/>
                <a:gd name="T60" fmla="*/ 552 w 2515"/>
                <a:gd name="T61" fmla="*/ 486 h 1970"/>
                <a:gd name="T62" fmla="*/ 528 w 2515"/>
                <a:gd name="T63" fmla="*/ 462 h 1970"/>
                <a:gd name="T64" fmla="*/ 474 w 2515"/>
                <a:gd name="T65" fmla="*/ 426 h 1970"/>
                <a:gd name="T66" fmla="*/ 415 w 2515"/>
                <a:gd name="T67" fmla="*/ 390 h 1970"/>
                <a:gd name="T68" fmla="*/ 366 w 2515"/>
                <a:gd name="T69" fmla="*/ 366 h 1970"/>
                <a:gd name="T70" fmla="*/ 192 w 2515"/>
                <a:gd name="T71" fmla="*/ 234 h 1970"/>
                <a:gd name="T72" fmla="*/ 570 w 2515"/>
                <a:gd name="T73" fmla="*/ 564 h 1970"/>
                <a:gd name="T74" fmla="*/ 444 w 2515"/>
                <a:gd name="T75" fmla="*/ 732 h 1970"/>
                <a:gd name="T76" fmla="*/ 318 w 2515"/>
                <a:gd name="T77" fmla="*/ 787 h 1970"/>
                <a:gd name="T78" fmla="*/ 127 w 2515"/>
                <a:gd name="T79" fmla="*/ 853 h 1970"/>
                <a:gd name="T80" fmla="*/ 0 w 2515"/>
                <a:gd name="T81" fmla="*/ 1165 h 1970"/>
                <a:gd name="T82" fmla="*/ 372 w 2515"/>
                <a:gd name="T83" fmla="*/ 1015 h 1970"/>
                <a:gd name="T84" fmla="*/ 222 w 2515"/>
                <a:gd name="T85" fmla="*/ 1262 h 1970"/>
                <a:gd name="T86" fmla="*/ 139 w 2515"/>
                <a:gd name="T87" fmla="*/ 1459 h 1970"/>
                <a:gd name="T88" fmla="*/ 102 w 2515"/>
                <a:gd name="T89" fmla="*/ 1495 h 1970"/>
                <a:gd name="T90" fmla="*/ 84 w 2515"/>
                <a:gd name="T91" fmla="*/ 1519 h 1970"/>
                <a:gd name="T92" fmla="*/ 96 w 2515"/>
                <a:gd name="T93" fmla="*/ 1537 h 1970"/>
                <a:gd name="T94" fmla="*/ 127 w 2515"/>
                <a:gd name="T95" fmla="*/ 1567 h 1970"/>
                <a:gd name="T96" fmla="*/ 145 w 2515"/>
                <a:gd name="T97" fmla="*/ 1633 h 1970"/>
                <a:gd name="T98" fmla="*/ 156 w 2515"/>
                <a:gd name="T99" fmla="*/ 1693 h 1970"/>
                <a:gd name="T100" fmla="*/ 162 w 2515"/>
                <a:gd name="T101" fmla="*/ 1723 h 1970"/>
                <a:gd name="T102" fmla="*/ 216 w 2515"/>
                <a:gd name="T103" fmla="*/ 1802 h 1970"/>
                <a:gd name="T104" fmla="*/ 228 w 2515"/>
                <a:gd name="T105" fmla="*/ 1850 h 1970"/>
                <a:gd name="T106" fmla="*/ 240 w 2515"/>
                <a:gd name="T107" fmla="*/ 1904 h 1970"/>
                <a:gd name="T108" fmla="*/ 246 w 2515"/>
                <a:gd name="T109" fmla="*/ 1922 h 1970"/>
                <a:gd name="T110" fmla="*/ 258 w 2515"/>
                <a:gd name="T111" fmla="*/ 1970 h 1970"/>
                <a:gd name="T112" fmla="*/ 462 w 2515"/>
                <a:gd name="T113" fmla="*/ 1922 h 1970"/>
                <a:gd name="T114" fmla="*/ 624 w 2515"/>
                <a:gd name="T115" fmla="*/ 1778 h 1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77 w 2123"/>
                <a:gd name="T1" fmla="*/ 986 h 1696"/>
                <a:gd name="T2" fmla="*/ 541 w 2123"/>
                <a:gd name="T3" fmla="*/ 646 h 1696"/>
                <a:gd name="T4" fmla="*/ 667 w 2123"/>
                <a:gd name="T5" fmla="*/ 374 h 1696"/>
                <a:gd name="T6" fmla="*/ 922 w 2123"/>
                <a:gd name="T7" fmla="*/ 555 h 1696"/>
                <a:gd name="T8" fmla="*/ 1208 w 2123"/>
                <a:gd name="T9" fmla="*/ 822 h 1696"/>
                <a:gd name="T10" fmla="*/ 1475 w 2123"/>
                <a:gd name="T11" fmla="*/ 1049 h 1696"/>
                <a:gd name="T12" fmla="*/ 1791 w 2123"/>
                <a:gd name="T13" fmla="*/ 1286 h 1696"/>
                <a:gd name="T14" fmla="*/ 1873 w 2123"/>
                <a:gd name="T15" fmla="*/ 1337 h 1696"/>
                <a:gd name="T16" fmla="*/ 1826 w 2123"/>
                <a:gd name="T17" fmla="*/ 1281 h 1696"/>
                <a:gd name="T18" fmla="*/ 1404 w 2123"/>
                <a:gd name="T19" fmla="*/ 947 h 1696"/>
                <a:gd name="T20" fmla="*/ 1082 w 2123"/>
                <a:gd name="T21" fmla="*/ 646 h 1696"/>
                <a:gd name="T22" fmla="*/ 719 w 2123"/>
                <a:gd name="T23" fmla="*/ 311 h 1696"/>
                <a:gd name="T24" fmla="*/ 994 w 2123"/>
                <a:gd name="T25" fmla="*/ 294 h 1696"/>
                <a:gd name="T26" fmla="*/ 1279 w 2123"/>
                <a:gd name="T27" fmla="*/ 300 h 1696"/>
                <a:gd name="T28" fmla="*/ 1606 w 2123"/>
                <a:gd name="T29" fmla="*/ 254 h 1696"/>
                <a:gd name="T30" fmla="*/ 2112 w 2123"/>
                <a:gd name="T31" fmla="*/ 186 h 1696"/>
                <a:gd name="T32" fmla="*/ 2064 w 2123"/>
                <a:gd name="T33" fmla="*/ 164 h 1696"/>
                <a:gd name="T34" fmla="*/ 1535 w 2123"/>
                <a:gd name="T35" fmla="*/ 243 h 1696"/>
                <a:gd name="T36" fmla="*/ 1202 w 2123"/>
                <a:gd name="T37" fmla="*/ 260 h 1696"/>
                <a:gd name="T38" fmla="*/ 755 w 2123"/>
                <a:gd name="T39" fmla="*/ 243 h 1696"/>
                <a:gd name="T40" fmla="*/ 815 w 2123"/>
                <a:gd name="T41" fmla="*/ 215 h 1696"/>
                <a:gd name="T42" fmla="*/ 1136 w 2123"/>
                <a:gd name="T43" fmla="*/ 0 h 1696"/>
                <a:gd name="T44" fmla="*/ 1082 w 2123"/>
                <a:gd name="T45" fmla="*/ 28 h 1696"/>
                <a:gd name="T46" fmla="*/ 1005 w 2123"/>
                <a:gd name="T47" fmla="*/ 79 h 1696"/>
                <a:gd name="T48" fmla="*/ 851 w 2123"/>
                <a:gd name="T49" fmla="*/ 181 h 1696"/>
                <a:gd name="T50" fmla="*/ 667 w 2123"/>
                <a:gd name="T51" fmla="*/ 266 h 1696"/>
                <a:gd name="T52" fmla="*/ 631 w 2123"/>
                <a:gd name="T53" fmla="*/ 340 h 1696"/>
                <a:gd name="T54" fmla="*/ 303 w 2123"/>
                <a:gd name="T55" fmla="*/ 555 h 1696"/>
                <a:gd name="T56" fmla="*/ 0 w 2123"/>
                <a:gd name="T57" fmla="*/ 686 h 1696"/>
                <a:gd name="T58" fmla="*/ 0 w 2123"/>
                <a:gd name="T59" fmla="*/ 691 h 1696"/>
                <a:gd name="T60" fmla="*/ 0 w 2123"/>
                <a:gd name="T61" fmla="*/ 725 h 1696"/>
                <a:gd name="T62" fmla="*/ 297 w 2123"/>
                <a:gd name="T63" fmla="*/ 601 h 1696"/>
                <a:gd name="T64" fmla="*/ 589 w 2123"/>
                <a:gd name="T65" fmla="*/ 408 h 1696"/>
                <a:gd name="T66" fmla="*/ 505 w 2123"/>
                <a:gd name="T67" fmla="*/ 635 h 1696"/>
                <a:gd name="T68" fmla="*/ 523 w 2123"/>
                <a:gd name="T69" fmla="*/ 941 h 1696"/>
                <a:gd name="T70" fmla="*/ 458 w 2123"/>
                <a:gd name="T71" fmla="*/ 1105 h 1696"/>
                <a:gd name="T72" fmla="*/ 327 w 2123"/>
                <a:gd name="T73" fmla="*/ 1400 h 1696"/>
                <a:gd name="T74" fmla="*/ 321 w 2123"/>
                <a:gd name="T75" fmla="*/ 1604 h 1696"/>
                <a:gd name="T76" fmla="*/ 327 w 2123"/>
                <a:gd name="T77" fmla="*/ 1604 h 1696"/>
                <a:gd name="T78" fmla="*/ 345 w 2123"/>
                <a:gd name="T79" fmla="*/ 1468 h 1696"/>
                <a:gd name="T80" fmla="*/ 577 w 2123"/>
                <a:gd name="T81" fmla="*/ 986 h 1696"/>
                <a:gd name="T82" fmla="*/ 577 w 2123"/>
                <a:gd name="T83" fmla="*/ 986 h 169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bg-BG" smtClean="0">
                <a:solidFill>
                  <a:srgbClr val="FFFFFF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bg-BG" smtClean="0">
                <a:solidFill>
                  <a:srgbClr val="FFFFFF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24 w 969"/>
                <a:gd name="T1" fmla="*/ 1189 h 1192"/>
                <a:gd name="T2" fmla="*/ 492 w 969"/>
                <a:gd name="T3" fmla="*/ 1195 h 1192"/>
                <a:gd name="T4" fmla="*/ 582 w 969"/>
                <a:gd name="T5" fmla="*/ 1153 h 1192"/>
                <a:gd name="T6" fmla="*/ 816 w 969"/>
                <a:gd name="T7" fmla="*/ 1088 h 1192"/>
                <a:gd name="T8" fmla="*/ 937 w 969"/>
                <a:gd name="T9" fmla="*/ 1058 h 1192"/>
                <a:gd name="T10" fmla="*/ 762 w 969"/>
                <a:gd name="T11" fmla="*/ 991 h 1192"/>
                <a:gd name="T12" fmla="*/ 558 w 969"/>
                <a:gd name="T13" fmla="*/ 955 h 1192"/>
                <a:gd name="T14" fmla="*/ 198 w 969"/>
                <a:gd name="T15" fmla="*/ 973 h 1192"/>
                <a:gd name="T16" fmla="*/ 300 w 969"/>
                <a:gd name="T17" fmla="*/ 895 h 1192"/>
                <a:gd name="T18" fmla="*/ 498 w 969"/>
                <a:gd name="T19" fmla="*/ 805 h 1192"/>
                <a:gd name="T20" fmla="*/ 697 w 969"/>
                <a:gd name="T21" fmla="*/ 673 h 1192"/>
                <a:gd name="T22" fmla="*/ 703 w 969"/>
                <a:gd name="T23" fmla="*/ 673 h 1192"/>
                <a:gd name="T24" fmla="*/ 715 w 969"/>
                <a:gd name="T25" fmla="*/ 667 h 1192"/>
                <a:gd name="T26" fmla="*/ 756 w 969"/>
                <a:gd name="T27" fmla="*/ 649 h 1192"/>
                <a:gd name="T28" fmla="*/ 780 w 969"/>
                <a:gd name="T29" fmla="*/ 643 h 1192"/>
                <a:gd name="T30" fmla="*/ 792 w 969"/>
                <a:gd name="T31" fmla="*/ 631 h 1192"/>
                <a:gd name="T32" fmla="*/ 798 w 969"/>
                <a:gd name="T33" fmla="*/ 619 h 1192"/>
                <a:gd name="T34" fmla="*/ 792 w 969"/>
                <a:gd name="T35" fmla="*/ 613 h 1192"/>
                <a:gd name="T36" fmla="*/ 786 w 969"/>
                <a:gd name="T37" fmla="*/ 601 h 1192"/>
                <a:gd name="T38" fmla="*/ 786 w 969"/>
                <a:gd name="T39" fmla="*/ 576 h 1192"/>
                <a:gd name="T40" fmla="*/ 798 w 969"/>
                <a:gd name="T41" fmla="*/ 546 h 1192"/>
                <a:gd name="T42" fmla="*/ 810 w 969"/>
                <a:gd name="T43" fmla="*/ 516 h 1192"/>
                <a:gd name="T44" fmla="*/ 828 w 969"/>
                <a:gd name="T45" fmla="*/ 486 h 1192"/>
                <a:gd name="T46" fmla="*/ 840 w 969"/>
                <a:gd name="T47" fmla="*/ 456 h 1192"/>
                <a:gd name="T48" fmla="*/ 846 w 969"/>
                <a:gd name="T49" fmla="*/ 438 h 1192"/>
                <a:gd name="T50" fmla="*/ 853 w 969"/>
                <a:gd name="T51" fmla="*/ 432 h 1192"/>
                <a:gd name="T52" fmla="*/ 853 w 969"/>
                <a:gd name="T53" fmla="*/ 348 h 1192"/>
                <a:gd name="T54" fmla="*/ 853 w 969"/>
                <a:gd name="T55" fmla="*/ 342 h 1192"/>
                <a:gd name="T56" fmla="*/ 859 w 969"/>
                <a:gd name="T57" fmla="*/ 336 h 1192"/>
                <a:gd name="T58" fmla="*/ 877 w 969"/>
                <a:gd name="T59" fmla="*/ 306 h 1192"/>
                <a:gd name="T60" fmla="*/ 889 w 969"/>
                <a:gd name="T61" fmla="*/ 270 h 1192"/>
                <a:gd name="T62" fmla="*/ 901 w 969"/>
                <a:gd name="T63" fmla="*/ 240 h 1192"/>
                <a:gd name="T64" fmla="*/ 907 w 969"/>
                <a:gd name="T65" fmla="*/ 228 h 1192"/>
                <a:gd name="T66" fmla="*/ 913 w 969"/>
                <a:gd name="T67" fmla="*/ 216 h 1192"/>
                <a:gd name="T68" fmla="*/ 931 w 969"/>
                <a:gd name="T69" fmla="*/ 173 h 1192"/>
                <a:gd name="T70" fmla="*/ 949 w 969"/>
                <a:gd name="T71" fmla="*/ 137 h 1192"/>
                <a:gd name="T72" fmla="*/ 955 w 969"/>
                <a:gd name="T73" fmla="*/ 125 h 1192"/>
                <a:gd name="T74" fmla="*/ 955 w 969"/>
                <a:gd name="T75" fmla="*/ 119 h 1192"/>
                <a:gd name="T76" fmla="*/ 973 w 969"/>
                <a:gd name="T77" fmla="*/ 0 h 1192"/>
                <a:gd name="T78" fmla="*/ 949 w 969"/>
                <a:gd name="T79" fmla="*/ 47 h 1192"/>
                <a:gd name="T80" fmla="*/ 786 w 969"/>
                <a:gd name="T81" fmla="*/ 113 h 1192"/>
                <a:gd name="T82" fmla="*/ 709 w 969"/>
                <a:gd name="T83" fmla="*/ 161 h 1192"/>
                <a:gd name="T84" fmla="*/ 462 w 969"/>
                <a:gd name="T85" fmla="*/ 234 h 1192"/>
                <a:gd name="T86" fmla="*/ 282 w 969"/>
                <a:gd name="T87" fmla="*/ 288 h 1192"/>
                <a:gd name="T88" fmla="*/ 174 w 969"/>
                <a:gd name="T89" fmla="*/ 294 h 1192"/>
                <a:gd name="T90" fmla="*/ 12 w 969"/>
                <a:gd name="T91" fmla="*/ 486 h 1192"/>
                <a:gd name="T92" fmla="*/ 0 w 969"/>
                <a:gd name="T93" fmla="*/ 510 h 1192"/>
                <a:gd name="T94" fmla="*/ 0 w 969"/>
                <a:gd name="T95" fmla="*/ 1189 h 1192"/>
                <a:gd name="T96" fmla="*/ 96 w 969"/>
                <a:gd name="T97" fmla="*/ 1183 h 1192"/>
                <a:gd name="T98" fmla="*/ 324 w 969"/>
                <a:gd name="T99" fmla="*/ 1189 h 1192"/>
                <a:gd name="T100" fmla="*/ 324 w 969"/>
                <a:gd name="T101" fmla="*/ 1189 h 119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bg-BG" smtClean="0">
                <a:solidFill>
                  <a:srgbClr val="FFFFFF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bg-BG" smtClean="0">
                <a:solidFill>
                  <a:srgbClr val="FFFFFF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038 w 2176"/>
                <a:gd name="T1" fmla="*/ 769 h 1505"/>
                <a:gd name="T2" fmla="*/ 1195 w 2176"/>
                <a:gd name="T3" fmla="*/ 1237 h 1505"/>
                <a:gd name="T4" fmla="*/ 960 w 2176"/>
                <a:gd name="T5" fmla="*/ 1195 h 1505"/>
                <a:gd name="T6" fmla="*/ 726 w 2176"/>
                <a:gd name="T7" fmla="*/ 1129 h 1505"/>
                <a:gd name="T8" fmla="*/ 444 w 2176"/>
                <a:gd name="T9" fmla="*/ 1111 h 1505"/>
                <a:gd name="T10" fmla="*/ 0 w 2176"/>
                <a:gd name="T11" fmla="*/ 1081 h 1505"/>
                <a:gd name="T12" fmla="*/ 30 w 2176"/>
                <a:gd name="T13" fmla="*/ 1117 h 1505"/>
                <a:gd name="T14" fmla="*/ 498 w 2176"/>
                <a:gd name="T15" fmla="*/ 1135 h 1505"/>
                <a:gd name="T16" fmla="*/ 780 w 2176"/>
                <a:gd name="T17" fmla="*/ 1189 h 1505"/>
                <a:gd name="T18" fmla="*/ 1135 w 2176"/>
                <a:gd name="T19" fmla="*/ 1304 h 1505"/>
                <a:gd name="T20" fmla="*/ 1074 w 2176"/>
                <a:gd name="T21" fmla="*/ 1322 h 1505"/>
                <a:gd name="T22" fmla="*/ 714 w 2176"/>
                <a:gd name="T23" fmla="*/ 1508 h 1505"/>
                <a:gd name="T24" fmla="*/ 768 w 2176"/>
                <a:gd name="T25" fmla="*/ 1484 h 1505"/>
                <a:gd name="T26" fmla="*/ 865 w 2176"/>
                <a:gd name="T27" fmla="*/ 1442 h 1505"/>
                <a:gd name="T28" fmla="*/ 1026 w 2176"/>
                <a:gd name="T29" fmla="*/ 1358 h 1505"/>
                <a:gd name="T30" fmla="*/ 1219 w 2176"/>
                <a:gd name="T31" fmla="*/ 1298 h 1505"/>
                <a:gd name="T32" fmla="*/ 1272 w 2176"/>
                <a:gd name="T33" fmla="*/ 1225 h 1505"/>
                <a:gd name="T34" fmla="*/ 1639 w 2176"/>
                <a:gd name="T35" fmla="*/ 1045 h 1505"/>
                <a:gd name="T36" fmla="*/ 1939 w 2176"/>
                <a:gd name="T37" fmla="*/ 955 h 1505"/>
                <a:gd name="T38" fmla="*/ 2185 w 2176"/>
                <a:gd name="T39" fmla="*/ 823 h 1505"/>
                <a:gd name="T40" fmla="*/ 1969 w 2176"/>
                <a:gd name="T41" fmla="*/ 913 h 1505"/>
                <a:gd name="T42" fmla="*/ 1663 w 2176"/>
                <a:gd name="T43" fmla="*/ 991 h 1505"/>
                <a:gd name="T44" fmla="*/ 1345 w 2176"/>
                <a:gd name="T45" fmla="*/ 1153 h 1505"/>
                <a:gd name="T46" fmla="*/ 1507 w 2176"/>
                <a:gd name="T47" fmla="*/ 907 h 1505"/>
                <a:gd name="T48" fmla="*/ 1627 w 2176"/>
                <a:gd name="T49" fmla="*/ 546 h 1505"/>
                <a:gd name="T50" fmla="*/ 1747 w 2176"/>
                <a:gd name="T51" fmla="*/ 373 h 1505"/>
                <a:gd name="T52" fmla="*/ 1987 w 2176"/>
                <a:gd name="T53" fmla="*/ 60 h 1505"/>
                <a:gd name="T54" fmla="*/ 2011 w 2176"/>
                <a:gd name="T55" fmla="*/ 0 h 1505"/>
                <a:gd name="T56" fmla="*/ 1981 w 2176"/>
                <a:gd name="T57" fmla="*/ 0 h 1505"/>
                <a:gd name="T58" fmla="*/ 1603 w 2176"/>
                <a:gd name="T59" fmla="*/ 481 h 1505"/>
                <a:gd name="T60" fmla="*/ 1483 w 2176"/>
                <a:gd name="T61" fmla="*/ 889 h 1505"/>
                <a:gd name="T62" fmla="*/ 1260 w 2176"/>
                <a:gd name="T63" fmla="*/ 1177 h 1505"/>
                <a:gd name="T64" fmla="*/ 1135 w 2176"/>
                <a:gd name="T65" fmla="*/ 907 h 1505"/>
                <a:gd name="T66" fmla="*/ 1014 w 2176"/>
                <a:gd name="T67" fmla="*/ 541 h 1505"/>
                <a:gd name="T68" fmla="*/ 889 w 2176"/>
                <a:gd name="T69" fmla="*/ 222 h 1505"/>
                <a:gd name="T70" fmla="*/ 792 w 2176"/>
                <a:gd name="T71" fmla="*/ 0 h 1505"/>
                <a:gd name="T72" fmla="*/ 756 w 2176"/>
                <a:gd name="T73" fmla="*/ 0 h 1505"/>
                <a:gd name="T74" fmla="*/ 907 w 2176"/>
                <a:gd name="T75" fmla="*/ 355 h 1505"/>
                <a:gd name="T76" fmla="*/ 1038 w 2176"/>
                <a:gd name="T77" fmla="*/ 769 h 1505"/>
                <a:gd name="T78" fmla="*/ 1038 w 2176"/>
                <a:gd name="T79" fmla="*/ 769 h 150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bg-BG" smtClean="0">
                <a:solidFill>
                  <a:srgbClr val="FFFFFF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62 w 813"/>
                <a:gd name="T1" fmla="*/ 565 h 804"/>
                <a:gd name="T2" fmla="*/ 330 w 813"/>
                <a:gd name="T3" fmla="*/ 439 h 804"/>
                <a:gd name="T4" fmla="*/ 648 w 813"/>
                <a:gd name="T5" fmla="*/ 217 h 804"/>
                <a:gd name="T6" fmla="*/ 816 w 813"/>
                <a:gd name="T7" fmla="*/ 0 h 804"/>
                <a:gd name="T8" fmla="*/ 678 w 813"/>
                <a:gd name="T9" fmla="*/ 150 h 804"/>
                <a:gd name="T10" fmla="*/ 145 w 813"/>
                <a:gd name="T11" fmla="*/ 505 h 804"/>
                <a:gd name="T12" fmla="*/ 0 w 813"/>
                <a:gd name="T13" fmla="*/ 734 h 804"/>
                <a:gd name="T14" fmla="*/ 0 w 813"/>
                <a:gd name="T15" fmla="*/ 806 h 804"/>
                <a:gd name="T16" fmla="*/ 162 w 813"/>
                <a:gd name="T17" fmla="*/ 565 h 804"/>
                <a:gd name="T18" fmla="*/ 162 w 813"/>
                <a:gd name="T19" fmla="*/ 565 h 8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bg-BG" smtClean="0">
                <a:solidFill>
                  <a:srgbClr val="FFFFFF"/>
                </a:solidFill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62 w 759"/>
                <a:gd name="T1" fmla="*/ 66 h 107"/>
                <a:gd name="T2" fmla="*/ 762 w 759"/>
                <a:gd name="T3" fmla="*/ 0 h 107"/>
                <a:gd name="T4" fmla="*/ 498 w 759"/>
                <a:gd name="T5" fmla="*/ 36 h 107"/>
                <a:gd name="T6" fmla="*/ 139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62 w 759"/>
                <a:gd name="T15" fmla="*/ 66 h 107"/>
                <a:gd name="T16" fmla="*/ 462 w 759"/>
                <a:gd name="T17" fmla="*/ 66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bg-BG" smtClean="0">
                <a:solidFill>
                  <a:srgbClr val="FFFFFF"/>
                </a:solidFill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393 w 3169"/>
                <a:gd name="T1" fmla="*/ 240 h 743"/>
                <a:gd name="T2" fmla="*/ 1741 w 3169"/>
                <a:gd name="T3" fmla="*/ 234 h 743"/>
                <a:gd name="T4" fmla="*/ 2096 w 3169"/>
                <a:gd name="T5" fmla="*/ 252 h 743"/>
                <a:gd name="T6" fmla="*/ 2515 w 3169"/>
                <a:gd name="T7" fmla="*/ 234 h 743"/>
                <a:gd name="T8" fmla="*/ 3182 w 3169"/>
                <a:gd name="T9" fmla="*/ 205 h 743"/>
                <a:gd name="T10" fmla="*/ 3128 w 3169"/>
                <a:gd name="T11" fmla="*/ 187 h 743"/>
                <a:gd name="T12" fmla="*/ 2432 w 3169"/>
                <a:gd name="T13" fmla="*/ 222 h 743"/>
                <a:gd name="T14" fmla="*/ 2011 w 3169"/>
                <a:gd name="T15" fmla="*/ 222 h 743"/>
                <a:gd name="T16" fmla="*/ 1465 w 3169"/>
                <a:gd name="T17" fmla="*/ 187 h 743"/>
                <a:gd name="T18" fmla="*/ 1549 w 3169"/>
                <a:gd name="T19" fmla="*/ 168 h 743"/>
                <a:gd name="T20" fmla="*/ 2047 w 3169"/>
                <a:gd name="T21" fmla="*/ 0 h 743"/>
                <a:gd name="T22" fmla="*/ 1969 w 3169"/>
                <a:gd name="T23" fmla="*/ 24 h 743"/>
                <a:gd name="T24" fmla="*/ 1844 w 3169"/>
                <a:gd name="T25" fmla="*/ 66 h 743"/>
                <a:gd name="T26" fmla="*/ 1609 w 3169"/>
                <a:gd name="T27" fmla="*/ 138 h 743"/>
                <a:gd name="T28" fmla="*/ 1344 w 3169"/>
                <a:gd name="T29" fmla="*/ 199 h 743"/>
                <a:gd name="T30" fmla="*/ 1273 w 3169"/>
                <a:gd name="T31" fmla="*/ 252 h 743"/>
                <a:gd name="T32" fmla="*/ 768 w 3169"/>
                <a:gd name="T33" fmla="*/ 414 h 743"/>
                <a:gd name="T34" fmla="*/ 336 w 3169"/>
                <a:gd name="T35" fmla="*/ 504 h 743"/>
                <a:gd name="T36" fmla="*/ 0 w 3169"/>
                <a:gd name="T37" fmla="*/ 619 h 743"/>
                <a:gd name="T38" fmla="*/ 300 w 3169"/>
                <a:gd name="T39" fmla="*/ 540 h 743"/>
                <a:gd name="T40" fmla="*/ 738 w 3169"/>
                <a:gd name="T41" fmla="*/ 450 h 743"/>
                <a:gd name="T42" fmla="*/ 1183 w 3169"/>
                <a:gd name="T43" fmla="*/ 312 h 743"/>
                <a:gd name="T44" fmla="*/ 985 w 3169"/>
                <a:gd name="T45" fmla="*/ 492 h 743"/>
                <a:gd name="T46" fmla="*/ 871 w 3169"/>
                <a:gd name="T47" fmla="*/ 745 h 743"/>
                <a:gd name="T48" fmla="*/ 865 w 3169"/>
                <a:gd name="T49" fmla="*/ 745 h 743"/>
                <a:gd name="T50" fmla="*/ 937 w 3169"/>
                <a:gd name="T51" fmla="*/ 745 h 743"/>
                <a:gd name="T52" fmla="*/ 1026 w 3169"/>
                <a:gd name="T53" fmla="*/ 498 h 743"/>
                <a:gd name="T54" fmla="*/ 1302 w 3169"/>
                <a:gd name="T55" fmla="*/ 282 h 743"/>
                <a:gd name="T56" fmla="*/ 1537 w 3169"/>
                <a:gd name="T57" fmla="*/ 450 h 743"/>
                <a:gd name="T58" fmla="*/ 1777 w 3169"/>
                <a:gd name="T59" fmla="*/ 679 h 743"/>
                <a:gd name="T60" fmla="*/ 1862 w 3169"/>
                <a:gd name="T61" fmla="*/ 745 h 743"/>
                <a:gd name="T62" fmla="*/ 1927 w 3169"/>
                <a:gd name="T63" fmla="*/ 745 h 743"/>
                <a:gd name="T64" fmla="*/ 1699 w 3169"/>
                <a:gd name="T65" fmla="*/ 528 h 743"/>
                <a:gd name="T66" fmla="*/ 1393 w 3169"/>
                <a:gd name="T67" fmla="*/ 240 h 743"/>
                <a:gd name="T68" fmla="*/ 1393 w 3169"/>
                <a:gd name="T69" fmla="*/ 240 h 7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bg-BG" smtClean="0">
                <a:solidFill>
                  <a:srgbClr val="FFFFFF"/>
                </a:solidFill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bg-BG" smtClean="0">
                <a:solidFill>
                  <a:srgbClr val="FFFFFF"/>
                </a:solidFill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bg-BG" smtClean="0">
                <a:solidFill>
                  <a:srgbClr val="FFFFFF"/>
                </a:solidFill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>
                <a:gd name="T0" fmla="*/ 1814 w 2828"/>
                <a:gd name="T1" fmla="*/ 606 h 2366"/>
                <a:gd name="T2" fmla="*/ 1615 w 2828"/>
                <a:gd name="T3" fmla="*/ 252 h 2366"/>
                <a:gd name="T4" fmla="*/ 1345 w 2828"/>
                <a:gd name="T5" fmla="*/ 132 h 2366"/>
                <a:gd name="T6" fmla="*/ 1381 w 2828"/>
                <a:gd name="T7" fmla="*/ 492 h 2366"/>
                <a:gd name="T8" fmla="*/ 955 w 2828"/>
                <a:gd name="T9" fmla="*/ 221 h 2366"/>
                <a:gd name="T10" fmla="*/ 877 w 2828"/>
                <a:gd name="T11" fmla="*/ 161 h 2366"/>
                <a:gd name="T12" fmla="*/ 841 w 2828"/>
                <a:gd name="T13" fmla="*/ 167 h 2366"/>
                <a:gd name="T14" fmla="*/ 720 w 2828"/>
                <a:gd name="T15" fmla="*/ 161 h 2366"/>
                <a:gd name="T16" fmla="*/ 613 w 2828"/>
                <a:gd name="T17" fmla="*/ 144 h 2366"/>
                <a:gd name="T18" fmla="*/ 492 w 2828"/>
                <a:gd name="T19" fmla="*/ 161 h 2366"/>
                <a:gd name="T20" fmla="*/ 432 w 2828"/>
                <a:gd name="T21" fmla="*/ 150 h 2366"/>
                <a:gd name="T22" fmla="*/ 342 w 2828"/>
                <a:gd name="T23" fmla="*/ 138 h 2366"/>
                <a:gd name="T24" fmla="*/ 246 w 2828"/>
                <a:gd name="T25" fmla="*/ 126 h 2366"/>
                <a:gd name="T26" fmla="*/ 174 w 2828"/>
                <a:gd name="T27" fmla="*/ 114 h 2366"/>
                <a:gd name="T28" fmla="*/ 216 w 2828"/>
                <a:gd name="T29" fmla="*/ 240 h 2366"/>
                <a:gd name="T30" fmla="*/ 607 w 2828"/>
                <a:gd name="T31" fmla="*/ 588 h 2366"/>
                <a:gd name="T32" fmla="*/ 1177 w 2828"/>
                <a:gd name="T33" fmla="*/ 817 h 2366"/>
                <a:gd name="T34" fmla="*/ 972 w 2828"/>
                <a:gd name="T35" fmla="*/ 871 h 2366"/>
                <a:gd name="T36" fmla="*/ 492 w 2828"/>
                <a:gd name="T37" fmla="*/ 1111 h 2366"/>
                <a:gd name="T38" fmla="*/ 276 w 2828"/>
                <a:gd name="T39" fmla="*/ 1441 h 2366"/>
                <a:gd name="T40" fmla="*/ 42 w 2828"/>
                <a:gd name="T41" fmla="*/ 1441 h 2366"/>
                <a:gd name="T42" fmla="*/ 367 w 2828"/>
                <a:gd name="T43" fmla="*/ 1585 h 2366"/>
                <a:gd name="T44" fmla="*/ 949 w 2828"/>
                <a:gd name="T45" fmla="*/ 1712 h 2366"/>
                <a:gd name="T46" fmla="*/ 1519 w 2828"/>
                <a:gd name="T47" fmla="*/ 1537 h 2366"/>
                <a:gd name="T48" fmla="*/ 1735 w 2828"/>
                <a:gd name="T49" fmla="*/ 1513 h 2366"/>
                <a:gd name="T50" fmla="*/ 1723 w 2828"/>
                <a:gd name="T51" fmla="*/ 1802 h 2366"/>
                <a:gd name="T52" fmla="*/ 2042 w 2828"/>
                <a:gd name="T53" fmla="*/ 2229 h 2366"/>
                <a:gd name="T54" fmla="*/ 2191 w 2828"/>
                <a:gd name="T55" fmla="*/ 2133 h 2366"/>
                <a:gd name="T56" fmla="*/ 2270 w 2828"/>
                <a:gd name="T57" fmla="*/ 1970 h 2366"/>
                <a:gd name="T58" fmla="*/ 2233 w 2828"/>
                <a:gd name="T59" fmla="*/ 1573 h 2366"/>
                <a:gd name="T60" fmla="*/ 2294 w 2828"/>
                <a:gd name="T61" fmla="*/ 1483 h 2366"/>
                <a:gd name="T62" fmla="*/ 2588 w 2828"/>
                <a:gd name="T63" fmla="*/ 1688 h 2366"/>
                <a:gd name="T64" fmla="*/ 2695 w 2828"/>
                <a:gd name="T65" fmla="*/ 1682 h 2366"/>
                <a:gd name="T66" fmla="*/ 2588 w 2828"/>
                <a:gd name="T67" fmla="*/ 1543 h 2366"/>
                <a:gd name="T68" fmla="*/ 2510 w 2828"/>
                <a:gd name="T69" fmla="*/ 1357 h 2366"/>
                <a:gd name="T70" fmla="*/ 2354 w 2828"/>
                <a:gd name="T71" fmla="*/ 1184 h 2366"/>
                <a:gd name="T72" fmla="*/ 2102 w 2828"/>
                <a:gd name="T73" fmla="*/ 931 h 2366"/>
                <a:gd name="T74" fmla="*/ 2137 w 2828"/>
                <a:gd name="T75" fmla="*/ 907 h 2366"/>
                <a:gd name="T76" fmla="*/ 2215 w 2828"/>
                <a:gd name="T77" fmla="*/ 871 h 2366"/>
                <a:gd name="T78" fmla="*/ 2324 w 2828"/>
                <a:gd name="T79" fmla="*/ 817 h 2366"/>
                <a:gd name="T80" fmla="*/ 2372 w 2828"/>
                <a:gd name="T81" fmla="*/ 787 h 2366"/>
                <a:gd name="T82" fmla="*/ 2078 w 2828"/>
                <a:gd name="T83" fmla="*/ 865 h 2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T0" fmla="*/ 1850 w 2153"/>
                <a:gd name="T1" fmla="*/ 853 h 1930"/>
                <a:gd name="T2" fmla="*/ 1945 w 2153"/>
                <a:gd name="T3" fmla="*/ 1021 h 1930"/>
                <a:gd name="T4" fmla="*/ 2060 w 2153"/>
                <a:gd name="T5" fmla="*/ 1170 h 1930"/>
                <a:gd name="T6" fmla="*/ 2126 w 2153"/>
                <a:gd name="T7" fmla="*/ 1249 h 1930"/>
                <a:gd name="T8" fmla="*/ 2162 w 2153"/>
                <a:gd name="T9" fmla="*/ 1297 h 1930"/>
                <a:gd name="T10" fmla="*/ 1897 w 2153"/>
                <a:gd name="T11" fmla="*/ 979 h 1930"/>
                <a:gd name="T12" fmla="*/ 1868 w 2153"/>
                <a:gd name="T13" fmla="*/ 931 h 1930"/>
                <a:gd name="T14" fmla="*/ 1789 w 2153"/>
                <a:gd name="T15" fmla="*/ 1243 h 1930"/>
                <a:gd name="T16" fmla="*/ 1777 w 2153"/>
                <a:gd name="T17" fmla="*/ 1489 h 1930"/>
                <a:gd name="T18" fmla="*/ 1826 w 2153"/>
                <a:gd name="T19" fmla="*/ 1910 h 1930"/>
                <a:gd name="T20" fmla="*/ 1795 w 2153"/>
                <a:gd name="T21" fmla="*/ 1934 h 1930"/>
                <a:gd name="T22" fmla="*/ 1753 w 2153"/>
                <a:gd name="T23" fmla="*/ 1537 h 1930"/>
                <a:gd name="T24" fmla="*/ 1735 w 2153"/>
                <a:gd name="T25" fmla="*/ 1291 h 1930"/>
                <a:gd name="T26" fmla="*/ 1771 w 2153"/>
                <a:gd name="T27" fmla="*/ 1087 h 1930"/>
                <a:gd name="T28" fmla="*/ 1777 w 2153"/>
                <a:gd name="T29" fmla="*/ 877 h 1930"/>
                <a:gd name="T30" fmla="*/ 1273 w 2153"/>
                <a:gd name="T31" fmla="*/ 1009 h 1930"/>
                <a:gd name="T32" fmla="*/ 828 w 2153"/>
                <a:gd name="T33" fmla="*/ 1134 h 1930"/>
                <a:gd name="T34" fmla="*/ 324 w 2153"/>
                <a:gd name="T35" fmla="*/ 1315 h 1930"/>
                <a:gd name="T36" fmla="*/ 18 w 2153"/>
                <a:gd name="T37" fmla="*/ 1423 h 1930"/>
                <a:gd name="T38" fmla="*/ 312 w 2153"/>
                <a:gd name="T39" fmla="*/ 1285 h 1930"/>
                <a:gd name="T40" fmla="*/ 685 w 2153"/>
                <a:gd name="T41" fmla="*/ 1146 h 1930"/>
                <a:gd name="T42" fmla="*/ 1026 w 2153"/>
                <a:gd name="T43" fmla="*/ 1039 h 1930"/>
                <a:gd name="T44" fmla="*/ 1417 w 2153"/>
                <a:gd name="T45" fmla="*/ 931 h 1930"/>
                <a:gd name="T46" fmla="*/ 1699 w 2153"/>
                <a:gd name="T47" fmla="*/ 817 h 1930"/>
                <a:gd name="T48" fmla="*/ 1339 w 2153"/>
                <a:gd name="T49" fmla="*/ 624 h 1930"/>
                <a:gd name="T50" fmla="*/ 865 w 2153"/>
                <a:gd name="T51" fmla="*/ 516 h 1930"/>
                <a:gd name="T52" fmla="*/ 228 w 2153"/>
                <a:gd name="T53" fmla="*/ 161 h 1930"/>
                <a:gd name="T54" fmla="*/ 0 w 2153"/>
                <a:gd name="T55" fmla="*/ 83 h 1930"/>
                <a:gd name="T56" fmla="*/ 330 w 2153"/>
                <a:gd name="T57" fmla="*/ 179 h 1930"/>
                <a:gd name="T58" fmla="*/ 715 w 2153"/>
                <a:gd name="T59" fmla="*/ 384 h 1930"/>
                <a:gd name="T60" fmla="*/ 937 w 2153"/>
                <a:gd name="T61" fmla="*/ 492 h 1930"/>
                <a:gd name="T62" fmla="*/ 1357 w 2153"/>
                <a:gd name="T63" fmla="*/ 594 h 1930"/>
                <a:gd name="T64" fmla="*/ 1657 w 2153"/>
                <a:gd name="T65" fmla="*/ 745 h 1930"/>
                <a:gd name="T66" fmla="*/ 1429 w 2153"/>
                <a:gd name="T67" fmla="*/ 462 h 1930"/>
                <a:gd name="T68" fmla="*/ 1291 w 2153"/>
                <a:gd name="T69" fmla="*/ 191 h 1930"/>
                <a:gd name="T70" fmla="*/ 1159 w 2153"/>
                <a:gd name="T71" fmla="*/ 0 h 1930"/>
                <a:gd name="T72" fmla="*/ 1345 w 2153"/>
                <a:gd name="T73" fmla="*/ 215 h 1930"/>
                <a:gd name="T74" fmla="*/ 1495 w 2153"/>
                <a:gd name="T75" fmla="*/ 486 h 1930"/>
                <a:gd name="T76" fmla="*/ 1753 w 2153"/>
                <a:gd name="T77" fmla="*/ 805 h 1930"/>
                <a:gd name="T78" fmla="*/ 1850 w 2153"/>
                <a:gd name="T79" fmla="*/ 853 h 1930"/>
                <a:gd name="T80" fmla="*/ 1850 w 2153"/>
                <a:gd name="T81" fmla="*/ 853 h 19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bg-BG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7189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28836"/>
            <a:ext cx="7772400" cy="1736725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bg-BG" altLang="en-US" noProof="0" smtClean="0"/>
              <a:t>Click to edit Master title style</a:t>
            </a:r>
          </a:p>
        </p:txBody>
      </p:sp>
      <p:sp>
        <p:nvSpPr>
          <p:cNvPr id="7190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bg-BG" altLang="en-US" noProof="0" smtClean="0"/>
              <a:t>Click to edit Master subtitle style</a:t>
            </a:r>
          </a:p>
        </p:txBody>
      </p:sp>
      <p:sp>
        <p:nvSpPr>
          <p:cNvPr id="23" name="Rectangle 23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bg-BG" altLang="en-US">
              <a:solidFill>
                <a:srgbClr val="FFFFFF"/>
              </a:solidFill>
            </a:endParaRPr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bg-BG" altLang="en-US">
              <a:solidFill>
                <a:srgbClr val="FFFFFF"/>
              </a:solidFill>
            </a:endParaRPr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C98429E-6771-49D4-A3A2-05B6D0DA8976}" type="slidenum">
              <a:rPr lang="bg-BG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bg-BG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3551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 altLang="en-US">
              <a:solidFill>
                <a:srgbClr val="FFFFFF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 altLang="en-US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605BC8-7CBF-4AEB-B4B6-6AF6A8BE2E37}" type="slidenum">
              <a:rPr lang="bg-BG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bg-BG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1278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2"/>
          <p:cNvGrpSpPr>
            <a:grpSpLocks/>
          </p:cNvGrpSpPr>
          <p:nvPr/>
        </p:nvGrpSpPr>
        <p:grpSpPr bwMode="auto">
          <a:xfrm>
            <a:off x="18" y="0"/>
            <a:ext cx="9159875" cy="6858000"/>
            <a:chOff x="0" y="0"/>
            <a:chExt cx="5770" cy="4320"/>
          </a:xfrm>
        </p:grpSpPr>
        <p:sp>
          <p:nvSpPr>
            <p:cNvPr id="10243" name="Rectangle 3"/>
            <p:cNvSpPr>
              <a:spLocks noChangeArrowheads="1"/>
            </p:cNvSpPr>
            <p:nvPr userDrawn="1"/>
          </p:nvSpPr>
          <p:spPr bwMode="hidden">
            <a:xfrm>
              <a:off x="5232" y="1"/>
              <a:ext cx="528" cy="431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94118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bg-BG" smtClean="0">
                <a:solidFill>
                  <a:srgbClr val="FFFFFF"/>
                </a:solidFill>
              </a:endParaRPr>
            </a:p>
          </p:txBody>
        </p:sp>
        <p:sp>
          <p:nvSpPr>
            <p:cNvPr id="10244" name="Rectangle 4"/>
            <p:cNvSpPr>
              <a:spLocks noChangeArrowheads="1"/>
            </p:cNvSpPr>
            <p:nvPr userDrawn="1"/>
          </p:nvSpPr>
          <p:spPr bwMode="hidden">
            <a:xfrm>
              <a:off x="1056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bg-BG" smtClean="0">
                <a:solidFill>
                  <a:srgbClr val="FFFFFF"/>
                </a:solidFill>
              </a:endParaRPr>
            </a:p>
          </p:txBody>
        </p:sp>
        <p:sp>
          <p:nvSpPr>
            <p:cNvPr id="10245" name="Rectangle 5"/>
            <p:cNvSpPr>
              <a:spLocks noChangeArrowheads="1"/>
            </p:cNvSpPr>
            <p:nvPr userDrawn="1"/>
          </p:nvSpPr>
          <p:spPr bwMode="hidden">
            <a:xfrm>
              <a:off x="172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bg-BG" smtClean="0">
                <a:solidFill>
                  <a:srgbClr val="FFFFFF"/>
                </a:solidFill>
              </a:endParaRPr>
            </a:p>
          </p:txBody>
        </p:sp>
        <p:sp>
          <p:nvSpPr>
            <p:cNvPr id="10246" name="Rectangle 6"/>
            <p:cNvSpPr>
              <a:spLocks noChangeArrowheads="1"/>
            </p:cNvSpPr>
            <p:nvPr userDrawn="1"/>
          </p:nvSpPr>
          <p:spPr bwMode="hidden">
            <a:xfrm>
              <a:off x="2256" y="0"/>
              <a:ext cx="240" cy="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bg-BG" smtClean="0">
                <a:solidFill>
                  <a:srgbClr val="FFFFFF"/>
                </a:solidFill>
              </a:endParaRPr>
            </a:p>
          </p:txBody>
        </p:sp>
        <p:sp>
          <p:nvSpPr>
            <p:cNvPr id="10247" name="Rectangle 7"/>
            <p:cNvSpPr>
              <a:spLocks noChangeArrowheads="1"/>
            </p:cNvSpPr>
            <p:nvPr userDrawn="1"/>
          </p:nvSpPr>
          <p:spPr bwMode="hidden">
            <a:xfrm>
              <a:off x="1344" y="0"/>
              <a:ext cx="38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bg-BG" smtClean="0">
                <a:solidFill>
                  <a:srgbClr val="FFFFFF"/>
                </a:solidFill>
              </a:endParaRPr>
            </a:p>
          </p:txBody>
        </p:sp>
        <p:sp>
          <p:nvSpPr>
            <p:cNvPr id="10248" name="Rectangle 8"/>
            <p:cNvSpPr>
              <a:spLocks noChangeArrowheads="1"/>
            </p:cNvSpPr>
            <p:nvPr userDrawn="1"/>
          </p:nvSpPr>
          <p:spPr bwMode="hidden">
            <a:xfrm>
              <a:off x="480" y="0"/>
              <a:ext cx="57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bg-BG" smtClean="0">
                <a:solidFill>
                  <a:srgbClr val="FFFFFF"/>
                </a:solidFill>
              </a:endParaRPr>
            </a:p>
          </p:txBody>
        </p:sp>
        <p:sp>
          <p:nvSpPr>
            <p:cNvPr id="10249" name="Rectangle 9"/>
            <p:cNvSpPr>
              <a:spLocks noChangeArrowheads="1"/>
            </p:cNvSpPr>
            <p:nvPr userDrawn="1"/>
          </p:nvSpPr>
          <p:spPr bwMode="hidden">
            <a:xfrm>
              <a:off x="288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8470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bg-BG" smtClean="0">
                <a:solidFill>
                  <a:srgbClr val="FFFFFF"/>
                </a:solidFill>
              </a:endParaRPr>
            </a:p>
          </p:txBody>
        </p:sp>
        <p:sp>
          <p:nvSpPr>
            <p:cNvPr id="10250" name="Rectangle 10"/>
            <p:cNvSpPr>
              <a:spLocks noChangeArrowheads="1"/>
            </p:cNvSpPr>
            <p:nvPr userDrawn="1"/>
          </p:nvSpPr>
          <p:spPr bwMode="hidden">
            <a:xfrm>
              <a:off x="0" y="0"/>
              <a:ext cx="288" cy="4320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bg-BG" smtClean="0">
                <a:solidFill>
                  <a:srgbClr val="FFFFFF"/>
                </a:solidFill>
              </a:endParaRPr>
            </a:p>
          </p:txBody>
        </p:sp>
        <p:sp>
          <p:nvSpPr>
            <p:cNvPr id="10251" name="Rectangle 11"/>
            <p:cNvSpPr>
              <a:spLocks noChangeArrowheads="1"/>
            </p:cNvSpPr>
            <p:nvPr userDrawn="1"/>
          </p:nvSpPr>
          <p:spPr bwMode="hidden">
            <a:xfrm>
              <a:off x="2160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bg-BG" smtClean="0">
                <a:solidFill>
                  <a:srgbClr val="FFFFFF"/>
                </a:solidFill>
              </a:endParaRPr>
            </a:p>
          </p:txBody>
        </p:sp>
        <p:sp>
          <p:nvSpPr>
            <p:cNvPr id="10252" name="Rectangle 12"/>
            <p:cNvSpPr>
              <a:spLocks noChangeArrowheads="1"/>
            </p:cNvSpPr>
            <p:nvPr userDrawn="1"/>
          </p:nvSpPr>
          <p:spPr bwMode="hidden">
            <a:xfrm>
              <a:off x="2784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bg-BG" smtClean="0">
                <a:solidFill>
                  <a:srgbClr val="FFFFFF"/>
                </a:solidFill>
              </a:endParaRPr>
            </a:p>
          </p:txBody>
        </p:sp>
        <p:sp>
          <p:nvSpPr>
            <p:cNvPr id="10253" name="Rectangle 13"/>
            <p:cNvSpPr>
              <a:spLocks noChangeArrowheads="1"/>
            </p:cNvSpPr>
            <p:nvPr userDrawn="1"/>
          </p:nvSpPr>
          <p:spPr bwMode="hidden">
            <a:xfrm>
              <a:off x="1248" y="0"/>
              <a:ext cx="144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bg-BG" smtClean="0">
                <a:solidFill>
                  <a:srgbClr val="FFFFFF"/>
                </a:solidFill>
              </a:endParaRPr>
            </a:p>
          </p:txBody>
        </p:sp>
        <p:sp>
          <p:nvSpPr>
            <p:cNvPr id="10254" name="Rectangle 14"/>
            <p:cNvSpPr>
              <a:spLocks noChangeArrowheads="1"/>
            </p:cNvSpPr>
            <p:nvPr userDrawn="1"/>
          </p:nvSpPr>
          <p:spPr bwMode="hidden">
            <a:xfrm>
              <a:off x="3300" y="0"/>
              <a:ext cx="252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bg-BG" smtClean="0">
                <a:solidFill>
                  <a:srgbClr val="FFFFFF"/>
                </a:solidFill>
              </a:endParaRPr>
            </a:p>
          </p:txBody>
        </p:sp>
        <p:sp>
          <p:nvSpPr>
            <p:cNvPr id="10255" name="Rectangle 15"/>
            <p:cNvSpPr>
              <a:spLocks noChangeArrowheads="1"/>
            </p:cNvSpPr>
            <p:nvPr userDrawn="1"/>
          </p:nvSpPr>
          <p:spPr bwMode="hidden">
            <a:xfrm>
              <a:off x="4656" y="0"/>
              <a:ext cx="14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bg-BG" smtClean="0">
                <a:solidFill>
                  <a:srgbClr val="FFFFFF"/>
                </a:solidFill>
              </a:endParaRPr>
            </a:p>
          </p:txBody>
        </p:sp>
        <p:sp>
          <p:nvSpPr>
            <p:cNvPr id="10256" name="Rectangle 16"/>
            <p:cNvSpPr>
              <a:spLocks noChangeArrowheads="1"/>
            </p:cNvSpPr>
            <p:nvPr userDrawn="1"/>
          </p:nvSpPr>
          <p:spPr bwMode="hidden">
            <a:xfrm>
              <a:off x="4608" y="0"/>
              <a:ext cx="67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bg-BG" smtClean="0">
                <a:solidFill>
                  <a:srgbClr val="FFFFFF"/>
                </a:solidFill>
              </a:endParaRPr>
            </a:p>
          </p:txBody>
        </p:sp>
        <p:sp>
          <p:nvSpPr>
            <p:cNvPr id="10257" name="Rectangle 17"/>
            <p:cNvSpPr>
              <a:spLocks noChangeArrowheads="1"/>
            </p:cNvSpPr>
            <p:nvPr userDrawn="1"/>
          </p:nvSpPr>
          <p:spPr bwMode="hidden">
            <a:xfrm>
              <a:off x="3504" y="0"/>
              <a:ext cx="62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bg-BG" smtClean="0">
                <a:solidFill>
                  <a:srgbClr val="FFFFFF"/>
                </a:solidFill>
              </a:endParaRPr>
            </a:p>
          </p:txBody>
        </p:sp>
        <p:sp>
          <p:nvSpPr>
            <p:cNvPr id="10258" name="Rectangle 18"/>
            <p:cNvSpPr>
              <a:spLocks noChangeArrowheads="1"/>
            </p:cNvSpPr>
            <p:nvPr userDrawn="1"/>
          </p:nvSpPr>
          <p:spPr bwMode="hidden">
            <a:xfrm>
              <a:off x="3840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bg-BG" smtClean="0">
                <a:solidFill>
                  <a:srgbClr val="FFFFFF"/>
                </a:solidFill>
              </a:endParaRPr>
            </a:p>
          </p:txBody>
        </p:sp>
        <p:sp>
          <p:nvSpPr>
            <p:cNvPr id="10259" name="Rectangle 19"/>
            <p:cNvSpPr>
              <a:spLocks noChangeArrowheads="1"/>
            </p:cNvSpPr>
            <p:nvPr userDrawn="1"/>
          </p:nvSpPr>
          <p:spPr bwMode="hidden">
            <a:xfrm>
              <a:off x="4368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bg-BG" smtClean="0">
                <a:solidFill>
                  <a:srgbClr val="FFFFFF"/>
                </a:solidFill>
              </a:endParaRPr>
            </a:p>
          </p:txBody>
        </p:sp>
        <p:sp>
          <p:nvSpPr>
            <p:cNvPr id="10260" name="Rectangle 20"/>
            <p:cNvSpPr>
              <a:spLocks noChangeArrowheads="1"/>
            </p:cNvSpPr>
            <p:nvPr userDrawn="1"/>
          </p:nvSpPr>
          <p:spPr bwMode="hidden">
            <a:xfrm>
              <a:off x="2680" y="0"/>
              <a:ext cx="15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bg-BG" smtClean="0">
                <a:solidFill>
                  <a:srgbClr val="FFFFFF"/>
                </a:solidFill>
              </a:endParaRPr>
            </a:p>
          </p:txBody>
        </p:sp>
        <p:sp>
          <p:nvSpPr>
            <p:cNvPr id="10261" name="Rectangle 21"/>
            <p:cNvSpPr>
              <a:spLocks noChangeArrowheads="1"/>
            </p:cNvSpPr>
            <p:nvPr userDrawn="1"/>
          </p:nvSpPr>
          <p:spPr bwMode="hidden">
            <a:xfrm>
              <a:off x="2366" y="0"/>
              <a:ext cx="336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bg-BG" smtClean="0">
                <a:solidFill>
                  <a:srgbClr val="FFFFFF"/>
                </a:solidFill>
              </a:endParaRPr>
            </a:p>
          </p:txBody>
        </p:sp>
        <p:sp>
          <p:nvSpPr>
            <p:cNvPr id="10262" name="Freeform 22"/>
            <p:cNvSpPr>
              <a:spLocks/>
            </p:cNvSpPr>
            <p:nvPr userDrawn="1"/>
          </p:nvSpPr>
          <p:spPr bwMode="hidden">
            <a:xfrm>
              <a:off x="1" y="3875"/>
              <a:ext cx="5760" cy="445"/>
            </a:xfrm>
            <a:custGeom>
              <a:avLst/>
              <a:gdLst>
                <a:gd name="T0" fmla="*/ 5700 w 5760"/>
                <a:gd name="T1" fmla="*/ 86 h 445"/>
                <a:gd name="T2" fmla="*/ 5508 w 5760"/>
                <a:gd name="T3" fmla="*/ 86 h 445"/>
                <a:gd name="T4" fmla="*/ 5454 w 5760"/>
                <a:gd name="T5" fmla="*/ 76 h 445"/>
                <a:gd name="T6" fmla="*/ 5448 w 5760"/>
                <a:gd name="T7" fmla="*/ 65 h 445"/>
                <a:gd name="T8" fmla="*/ 5442 w 5760"/>
                <a:gd name="T9" fmla="*/ 44 h 445"/>
                <a:gd name="T10" fmla="*/ 5414 w 5760"/>
                <a:gd name="T11" fmla="*/ 18 h 445"/>
                <a:gd name="T12" fmla="*/ 5332 w 5760"/>
                <a:gd name="T13" fmla="*/ 7 h 445"/>
                <a:gd name="T14" fmla="*/ 5051 w 5760"/>
                <a:gd name="T15" fmla="*/ 22 h 445"/>
                <a:gd name="T16" fmla="*/ 4986 w 5760"/>
                <a:gd name="T17" fmla="*/ 55 h 445"/>
                <a:gd name="T18" fmla="*/ 4854 w 5760"/>
                <a:gd name="T19" fmla="*/ 102 h 445"/>
                <a:gd name="T20" fmla="*/ 4740 w 5760"/>
                <a:gd name="T21" fmla="*/ 112 h 445"/>
                <a:gd name="T22" fmla="*/ 4662 w 5760"/>
                <a:gd name="T23" fmla="*/ 91 h 445"/>
                <a:gd name="T24" fmla="*/ 4598 w 5760"/>
                <a:gd name="T25" fmla="*/ 25 h 445"/>
                <a:gd name="T26" fmla="*/ 4514 w 5760"/>
                <a:gd name="T27" fmla="*/ 9 h 445"/>
                <a:gd name="T28" fmla="*/ 4410 w 5760"/>
                <a:gd name="T29" fmla="*/ 39 h 445"/>
                <a:gd name="T30" fmla="*/ 4236 w 5760"/>
                <a:gd name="T31" fmla="*/ 81 h 445"/>
                <a:gd name="T32" fmla="*/ 4020 w 5760"/>
                <a:gd name="T33" fmla="*/ 102 h 445"/>
                <a:gd name="T34" fmla="*/ 3810 w 5760"/>
                <a:gd name="T35" fmla="*/ 102 h 445"/>
                <a:gd name="T36" fmla="*/ 3654 w 5760"/>
                <a:gd name="T37" fmla="*/ 76 h 445"/>
                <a:gd name="T38" fmla="*/ 3594 w 5760"/>
                <a:gd name="T39" fmla="*/ 50 h 445"/>
                <a:gd name="T40" fmla="*/ 3528 w 5760"/>
                <a:gd name="T41" fmla="*/ 44 h 445"/>
                <a:gd name="T42" fmla="*/ 3480 w 5760"/>
                <a:gd name="T43" fmla="*/ 55 h 445"/>
                <a:gd name="T44" fmla="*/ 3420 w 5760"/>
                <a:gd name="T45" fmla="*/ 76 h 445"/>
                <a:gd name="T46" fmla="*/ 3048 w 5760"/>
                <a:gd name="T47" fmla="*/ 112 h 445"/>
                <a:gd name="T48" fmla="*/ 2844 w 5760"/>
                <a:gd name="T49" fmla="*/ 128 h 445"/>
                <a:gd name="T50" fmla="*/ 2742 w 5760"/>
                <a:gd name="T51" fmla="*/ 117 h 445"/>
                <a:gd name="T52" fmla="*/ 2710 w 5760"/>
                <a:gd name="T53" fmla="*/ 56 h 445"/>
                <a:gd name="T54" fmla="*/ 2658 w 5760"/>
                <a:gd name="T55" fmla="*/ 50 h 445"/>
                <a:gd name="T56" fmla="*/ 2558 w 5760"/>
                <a:gd name="T57" fmla="*/ 95 h 445"/>
                <a:gd name="T58" fmla="*/ 2444 w 5760"/>
                <a:gd name="T59" fmla="*/ 109 h 445"/>
                <a:gd name="T60" fmla="*/ 2322 w 5760"/>
                <a:gd name="T61" fmla="*/ 91 h 445"/>
                <a:gd name="T62" fmla="*/ 2274 w 5760"/>
                <a:gd name="T63" fmla="*/ 70 h 445"/>
                <a:gd name="T64" fmla="*/ 2185 w 5760"/>
                <a:gd name="T65" fmla="*/ 3 h 445"/>
                <a:gd name="T66" fmla="*/ 2048 w 5760"/>
                <a:gd name="T67" fmla="*/ 64 h 445"/>
                <a:gd name="T68" fmla="*/ 1794 w 5760"/>
                <a:gd name="T69" fmla="*/ 102 h 445"/>
                <a:gd name="T70" fmla="*/ 1560 w 5760"/>
                <a:gd name="T71" fmla="*/ 91 h 445"/>
                <a:gd name="T72" fmla="*/ 1482 w 5760"/>
                <a:gd name="T73" fmla="*/ 76 h 445"/>
                <a:gd name="T74" fmla="*/ 1428 w 5760"/>
                <a:gd name="T75" fmla="*/ 50 h 445"/>
                <a:gd name="T76" fmla="*/ 1374 w 5760"/>
                <a:gd name="T77" fmla="*/ 44 h 445"/>
                <a:gd name="T78" fmla="*/ 1308 w 5760"/>
                <a:gd name="T79" fmla="*/ 55 h 445"/>
                <a:gd name="T80" fmla="*/ 1140 w 5760"/>
                <a:gd name="T81" fmla="*/ 107 h 445"/>
                <a:gd name="T82" fmla="*/ 948 w 5760"/>
                <a:gd name="T83" fmla="*/ 143 h 445"/>
                <a:gd name="T84" fmla="*/ 708 w 5760"/>
                <a:gd name="T85" fmla="*/ 138 h 445"/>
                <a:gd name="T86" fmla="*/ 534 w 5760"/>
                <a:gd name="T87" fmla="*/ 96 h 445"/>
                <a:gd name="T88" fmla="*/ 444 w 5760"/>
                <a:gd name="T89" fmla="*/ 55 h 445"/>
                <a:gd name="T90" fmla="*/ 396 w 5760"/>
                <a:gd name="T91" fmla="*/ 34 h 445"/>
                <a:gd name="T92" fmla="*/ 378 w 5760"/>
                <a:gd name="T93" fmla="*/ 39 h 445"/>
                <a:gd name="T94" fmla="*/ 342 w 5760"/>
                <a:gd name="T95" fmla="*/ 70 h 445"/>
                <a:gd name="T96" fmla="*/ 288 w 5760"/>
                <a:gd name="T97" fmla="*/ 96 h 445"/>
                <a:gd name="T98" fmla="*/ 192 w 5760"/>
                <a:gd name="T99" fmla="*/ 112 h 445"/>
                <a:gd name="T100" fmla="*/ 90 w 5760"/>
                <a:gd name="T101" fmla="*/ 112 h 445"/>
                <a:gd name="T102" fmla="*/ 0 w 5760"/>
                <a:gd name="T103" fmla="*/ 96 h 445"/>
                <a:gd name="T104" fmla="*/ 5760 w 5760"/>
                <a:gd name="T105" fmla="*/ 445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760" h="445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  <a:lnTo>
                    <a:pt x="576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11E8C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bg-BG" smtClean="0">
                <a:solidFill>
                  <a:srgbClr val="FFFFFF"/>
                </a:solidFill>
              </a:endParaRPr>
            </a:p>
          </p:txBody>
        </p:sp>
        <p:sp>
          <p:nvSpPr>
            <p:cNvPr id="10263" name="Freeform 23"/>
            <p:cNvSpPr>
              <a:spLocks/>
            </p:cNvSpPr>
            <p:nvPr userDrawn="1"/>
          </p:nvSpPr>
          <p:spPr bwMode="hidden">
            <a:xfrm>
              <a:off x="0" y="3867"/>
              <a:ext cx="5770" cy="174"/>
            </a:xfrm>
            <a:custGeom>
              <a:avLst/>
              <a:gdLst>
                <a:gd name="T0" fmla="*/ 4993 w 5770"/>
                <a:gd name="T1" fmla="*/ 66 h 174"/>
                <a:gd name="T2" fmla="*/ 4771 w 5770"/>
                <a:gd name="T3" fmla="*/ 132 h 174"/>
                <a:gd name="T4" fmla="*/ 4640 w 5770"/>
                <a:gd name="T5" fmla="*/ 96 h 174"/>
                <a:gd name="T6" fmla="*/ 4598 w 5770"/>
                <a:gd name="T7" fmla="*/ 36 h 174"/>
                <a:gd name="T8" fmla="*/ 4478 w 5770"/>
                <a:gd name="T9" fmla="*/ 30 h 174"/>
                <a:gd name="T10" fmla="*/ 4186 w 5770"/>
                <a:gd name="T11" fmla="*/ 108 h 174"/>
                <a:gd name="T12" fmla="*/ 3815 w 5770"/>
                <a:gd name="T13" fmla="*/ 120 h 174"/>
                <a:gd name="T14" fmla="*/ 3617 w 5770"/>
                <a:gd name="T15" fmla="*/ 72 h 174"/>
                <a:gd name="T16" fmla="*/ 3510 w 5770"/>
                <a:gd name="T17" fmla="*/ 60 h 174"/>
                <a:gd name="T18" fmla="*/ 3336 w 5770"/>
                <a:gd name="T19" fmla="*/ 96 h 174"/>
                <a:gd name="T20" fmla="*/ 2846 w 5770"/>
                <a:gd name="T21" fmla="*/ 150 h 174"/>
                <a:gd name="T22" fmla="*/ 2703 w 5770"/>
                <a:gd name="T23" fmla="*/ 96 h 174"/>
                <a:gd name="T24" fmla="*/ 2619 w 5770"/>
                <a:gd name="T25" fmla="*/ 90 h 174"/>
                <a:gd name="T26" fmla="*/ 2416 w 5770"/>
                <a:gd name="T27" fmla="*/ 132 h 174"/>
                <a:gd name="T28" fmla="*/ 2278 w 5770"/>
                <a:gd name="T29" fmla="*/ 84 h 174"/>
                <a:gd name="T30" fmla="*/ 2151 w 5770"/>
                <a:gd name="T31" fmla="*/ 36 h 174"/>
                <a:gd name="T32" fmla="*/ 1947 w 5770"/>
                <a:gd name="T33" fmla="*/ 120 h 174"/>
                <a:gd name="T34" fmla="*/ 1525 w 5770"/>
                <a:gd name="T35" fmla="*/ 102 h 174"/>
                <a:gd name="T36" fmla="*/ 1429 w 5770"/>
                <a:gd name="T37" fmla="*/ 60 h 174"/>
                <a:gd name="T38" fmla="*/ 1333 w 5770"/>
                <a:gd name="T39" fmla="*/ 60 h 174"/>
                <a:gd name="T40" fmla="*/ 1058 w 5770"/>
                <a:gd name="T41" fmla="*/ 150 h 174"/>
                <a:gd name="T42" fmla="*/ 652 w 5770"/>
                <a:gd name="T43" fmla="*/ 150 h 174"/>
                <a:gd name="T44" fmla="*/ 442 w 5770"/>
                <a:gd name="T45" fmla="*/ 66 h 174"/>
                <a:gd name="T46" fmla="*/ 377 w 5770"/>
                <a:gd name="T47" fmla="*/ 48 h 174"/>
                <a:gd name="T48" fmla="*/ 305 w 5770"/>
                <a:gd name="T49" fmla="*/ 108 h 174"/>
                <a:gd name="T50" fmla="*/ 144 w 5770"/>
                <a:gd name="T51" fmla="*/ 138 h 174"/>
                <a:gd name="T52" fmla="*/ 0 w 5770"/>
                <a:gd name="T53" fmla="*/ 96 h 174"/>
                <a:gd name="T54" fmla="*/ 167 w 5770"/>
                <a:gd name="T55" fmla="*/ 120 h 174"/>
                <a:gd name="T56" fmla="*/ 323 w 5770"/>
                <a:gd name="T57" fmla="*/ 84 h 174"/>
                <a:gd name="T58" fmla="*/ 383 w 5770"/>
                <a:gd name="T59" fmla="*/ 24 h 174"/>
                <a:gd name="T60" fmla="*/ 460 w 5770"/>
                <a:gd name="T61" fmla="*/ 60 h 174"/>
                <a:gd name="T62" fmla="*/ 706 w 5770"/>
                <a:gd name="T63" fmla="*/ 144 h 174"/>
                <a:gd name="T64" fmla="*/ 1100 w 5770"/>
                <a:gd name="T65" fmla="*/ 120 h 174"/>
                <a:gd name="T66" fmla="*/ 1345 w 5770"/>
                <a:gd name="T67" fmla="*/ 36 h 174"/>
                <a:gd name="T68" fmla="*/ 1441 w 5770"/>
                <a:gd name="T69" fmla="*/ 48 h 174"/>
                <a:gd name="T70" fmla="*/ 1561 w 5770"/>
                <a:gd name="T71" fmla="*/ 90 h 174"/>
                <a:gd name="T72" fmla="*/ 1971 w 5770"/>
                <a:gd name="T73" fmla="*/ 96 h 174"/>
                <a:gd name="T74" fmla="*/ 2235 w 5770"/>
                <a:gd name="T75" fmla="*/ 3 h 174"/>
                <a:gd name="T76" fmla="*/ 2350 w 5770"/>
                <a:gd name="T77" fmla="*/ 102 h 174"/>
                <a:gd name="T78" fmla="*/ 2559 w 5770"/>
                <a:gd name="T79" fmla="*/ 96 h 174"/>
                <a:gd name="T80" fmla="*/ 2715 w 5770"/>
                <a:gd name="T81" fmla="*/ 24 h 174"/>
                <a:gd name="T82" fmla="*/ 2792 w 5770"/>
                <a:gd name="T83" fmla="*/ 132 h 174"/>
                <a:gd name="T84" fmla="*/ 3127 w 5770"/>
                <a:gd name="T85" fmla="*/ 102 h 174"/>
                <a:gd name="T86" fmla="*/ 3486 w 5770"/>
                <a:gd name="T87" fmla="*/ 48 h 174"/>
                <a:gd name="T88" fmla="*/ 3582 w 5770"/>
                <a:gd name="T89" fmla="*/ 42 h 174"/>
                <a:gd name="T90" fmla="*/ 3731 w 5770"/>
                <a:gd name="T91" fmla="*/ 90 h 174"/>
                <a:gd name="T92" fmla="*/ 4078 w 5770"/>
                <a:gd name="T93" fmla="*/ 102 h 174"/>
                <a:gd name="T94" fmla="*/ 4419 w 5770"/>
                <a:gd name="T95" fmla="*/ 30 h 174"/>
                <a:gd name="T96" fmla="*/ 4574 w 5770"/>
                <a:gd name="T97" fmla="*/ 6 h 174"/>
                <a:gd name="T98" fmla="*/ 4628 w 5770"/>
                <a:gd name="T99" fmla="*/ 60 h 174"/>
                <a:gd name="T100" fmla="*/ 4724 w 5770"/>
                <a:gd name="T101" fmla="*/ 108 h 174"/>
                <a:gd name="T102" fmla="*/ 4927 w 5770"/>
                <a:gd name="T103" fmla="*/ 84 h 174"/>
                <a:gd name="T104" fmla="*/ 5118 w 5770"/>
                <a:gd name="T105" fmla="*/ 14 h 174"/>
                <a:gd name="T106" fmla="*/ 5280 w 5770"/>
                <a:gd name="T107" fmla="*/ 9 h 174"/>
                <a:gd name="T108" fmla="*/ 5453 w 5770"/>
                <a:gd name="T109" fmla="*/ 36 h 174"/>
                <a:gd name="T110" fmla="*/ 5465 w 5770"/>
                <a:gd name="T111" fmla="*/ 72 h 174"/>
                <a:gd name="T112" fmla="*/ 5656 w 5770"/>
                <a:gd name="T113" fmla="*/ 90 h 174"/>
                <a:gd name="T114" fmla="*/ 5710 w 5770"/>
                <a:gd name="T115" fmla="*/ 102 h 174"/>
                <a:gd name="T116" fmla="*/ 5477 w 5770"/>
                <a:gd name="T117" fmla="*/ 90 h 174"/>
                <a:gd name="T118" fmla="*/ 5453 w 5770"/>
                <a:gd name="T119" fmla="*/ 60 h 174"/>
                <a:gd name="T120" fmla="*/ 5393 w 5770"/>
                <a:gd name="T121" fmla="*/ 30 h 174"/>
                <a:gd name="T122" fmla="*/ 5219 w 5770"/>
                <a:gd name="T123" fmla="*/ 2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770" h="174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9686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bg-BG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10264" name="Rectangle 24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00200"/>
            <a:ext cx="77724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bg-BG" noProof="0" smtClean="0"/>
              <a:t>Click to edit Master title style</a:t>
            </a:r>
          </a:p>
        </p:txBody>
      </p:sp>
      <p:sp>
        <p:nvSpPr>
          <p:cNvPr id="10265" name="Rectangle 2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bg-BG" noProof="0" smtClean="0"/>
              <a:t>Click to edit Master subtitle style</a:t>
            </a:r>
          </a:p>
        </p:txBody>
      </p:sp>
      <p:sp>
        <p:nvSpPr>
          <p:cNvPr id="10266" name="Rectangle 26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bg-BG">
              <a:solidFill>
                <a:srgbClr val="FFFFFF"/>
              </a:solidFill>
            </a:endParaRPr>
          </a:p>
        </p:txBody>
      </p:sp>
      <p:sp>
        <p:nvSpPr>
          <p:cNvPr id="10267" name="Rectangle 2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bg-BG">
              <a:solidFill>
                <a:srgbClr val="FFFFFF"/>
              </a:solidFill>
            </a:endParaRPr>
          </a:p>
        </p:txBody>
      </p:sp>
      <p:sp>
        <p:nvSpPr>
          <p:cNvPr id="10268" name="Rectangle 2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1E7928F8-B1E5-455D-9C7C-F979042D667A}" type="slidenum">
              <a:rPr lang="bg-BG">
                <a:solidFill>
                  <a:srgbClr val="FFFFFF"/>
                </a:solidFill>
              </a:rPr>
              <a:pPr/>
              <a:t>‹#›</a:t>
            </a:fld>
            <a:endParaRPr lang="bg-BG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bg-BG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2401706-1C16-4405-B77D-8A5CA6160156}" type="slidenum">
              <a:rPr lang="bg-BG">
                <a:solidFill>
                  <a:srgbClr val="FFFFFF"/>
                </a:solidFill>
              </a:rPr>
              <a:pPr/>
              <a:t>‹#›</a:t>
            </a:fld>
            <a:endParaRPr lang="bg-BG">
              <a:solidFill>
                <a:srgbClr val="FFFFFF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bg-BG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3278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9089" y="1752636"/>
            <a:ext cx="8824912" cy="5129213"/>
            <a:chOff x="201" y="1104"/>
            <a:chExt cx="5559" cy="3231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210" y="1104"/>
              <a:ext cx="5550" cy="3216"/>
            </a:xfrm>
            <a:custGeom>
              <a:avLst/>
              <a:gdLst>
                <a:gd name="T0" fmla="*/ 335 w 5550"/>
                <a:gd name="T1" fmla="*/ 0 h 3216"/>
                <a:gd name="T2" fmla="*/ 333 w 5550"/>
                <a:gd name="T3" fmla="*/ 1290 h 3216"/>
                <a:gd name="T4" fmla="*/ 0 w 5550"/>
                <a:gd name="T5" fmla="*/ 1290 h 3216"/>
                <a:gd name="T6" fmla="*/ 6 w 5550"/>
                <a:gd name="T7" fmla="*/ 3210 h 3216"/>
                <a:gd name="T8" fmla="*/ 5550 w 5550"/>
                <a:gd name="T9" fmla="*/ 3216 h 3216"/>
                <a:gd name="T10" fmla="*/ 5550 w 5550"/>
                <a:gd name="T11" fmla="*/ 0 h 3216"/>
                <a:gd name="T12" fmla="*/ 335 w 5550"/>
                <a:gd name="T13" fmla="*/ 0 h 3216"/>
                <a:gd name="T14" fmla="*/ 335 w 5550"/>
                <a:gd name="T15" fmla="*/ 0 h 32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550" h="3216">
                  <a:moveTo>
                    <a:pt x="335" y="0"/>
                  </a:moveTo>
                  <a:lnTo>
                    <a:pt x="333" y="1290"/>
                  </a:lnTo>
                  <a:lnTo>
                    <a:pt x="0" y="1290"/>
                  </a:lnTo>
                  <a:lnTo>
                    <a:pt x="6" y="3210"/>
                  </a:lnTo>
                  <a:lnTo>
                    <a:pt x="5550" y="3216"/>
                  </a:lnTo>
                  <a:lnTo>
                    <a:pt x="5550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bg-BG" smtClean="0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ltGray">
            <a:xfrm>
              <a:off x="528" y="2400"/>
              <a:ext cx="5232" cy="1920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1920 h 2182"/>
                <a:gd name="T4" fmla="*/ 5232 w 4897"/>
                <a:gd name="T5" fmla="*/ 1920 h 2182"/>
                <a:gd name="T6" fmla="*/ 5232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bg-BG" smtClean="0">
                <a:solidFill>
                  <a:srgbClr val="FFFFFF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201" y="2377"/>
              <a:ext cx="3455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bg-BG">
                <a:solidFill>
                  <a:srgbClr val="FFFFFF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528" y="1104"/>
              <a:ext cx="4894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bg-BG">
                <a:solidFill>
                  <a:srgbClr val="FFFFFF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ltGray">
            <a:xfrm>
              <a:off x="201" y="2377"/>
              <a:ext cx="30" cy="1958"/>
            </a:xfrm>
            <a:custGeom>
              <a:avLst/>
              <a:gdLst>
                <a:gd name="T0" fmla="*/ 0 w 30"/>
                <a:gd name="T1" fmla="*/ 0 h 1416"/>
                <a:gd name="T2" fmla="*/ 0 w 30"/>
                <a:gd name="T3" fmla="*/ 1416 h 1416"/>
                <a:gd name="T4" fmla="*/ 29 w 30"/>
                <a:gd name="T5" fmla="*/ 1416 h 1416"/>
                <a:gd name="T6" fmla="*/ 30 w 30"/>
                <a:gd name="T7" fmla="*/ 27 h 1416"/>
                <a:gd name="T8" fmla="*/ 0 w 30"/>
                <a:gd name="T9" fmla="*/ 0 h 1416"/>
                <a:gd name="T10" fmla="*/ 0 w 30"/>
                <a:gd name="T11" fmla="*/ 0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bg-BG">
                <a:solidFill>
                  <a:srgbClr val="FFFFFF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ltGray">
            <a:xfrm>
              <a:off x="528" y="1104"/>
              <a:ext cx="29" cy="3225"/>
            </a:xfrm>
            <a:custGeom>
              <a:avLst/>
              <a:gdLst>
                <a:gd name="T0" fmla="*/ 0 w 29"/>
                <a:gd name="T1" fmla="*/ 0 h 2161"/>
                <a:gd name="T2" fmla="*/ 0 w 29"/>
                <a:gd name="T3" fmla="*/ 2161 h 2161"/>
                <a:gd name="T4" fmla="*/ 29 w 29"/>
                <a:gd name="T5" fmla="*/ 2161 h 2161"/>
                <a:gd name="T6" fmla="*/ 27 w 29"/>
                <a:gd name="T7" fmla="*/ 27 h 2161"/>
                <a:gd name="T8" fmla="*/ 0 w 29"/>
                <a:gd name="T9" fmla="*/ 0 h 2161"/>
                <a:gd name="T10" fmla="*/ 0 w 29"/>
                <a:gd name="T11" fmla="*/ 0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bg-BG">
                <a:solidFill>
                  <a:srgbClr val="FFFFFF"/>
                </a:solidFill>
              </a:endParaRPr>
            </a:p>
          </p:txBody>
        </p:sp>
      </p:grpSp>
      <p:sp>
        <p:nvSpPr>
          <p:cNvPr id="5129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90600" y="1905036"/>
            <a:ext cx="7772400" cy="1736725"/>
          </a:xfrm>
        </p:spPr>
        <p:txBody>
          <a:bodyPr anchor="t"/>
          <a:lstStyle>
            <a:lvl1pPr>
              <a:defRPr sz="5400"/>
            </a:lvl1pPr>
          </a:lstStyle>
          <a:p>
            <a:pPr lvl="0"/>
            <a:r>
              <a:rPr lang="bg-BG" noProof="0" smtClean="0"/>
              <a:t>Click to edit Master title style</a:t>
            </a:r>
          </a:p>
        </p:txBody>
      </p:sp>
      <p:sp>
        <p:nvSpPr>
          <p:cNvPr id="5130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90600" y="3962400"/>
            <a:ext cx="6781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bg-BG" noProof="0" smtClean="0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quarter" idx="10"/>
          </p:nvPr>
        </p:nvSpPr>
        <p:spPr>
          <a:xfrm>
            <a:off x="990618" y="6245225"/>
            <a:ext cx="1901825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bg-BG">
              <a:solidFill>
                <a:srgbClr val="FFFFFF"/>
              </a:solidFill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468688" y="6245225"/>
            <a:ext cx="2895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bg-BG">
              <a:solidFill>
                <a:srgbClr val="FFFFFF"/>
              </a:solidFill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59E5326-27CA-49C7-9330-B27E19219928}" type="slidenum">
              <a:rPr lang="bg-BG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791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4962561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3462374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6367-2F2B-4F6E-ACF4-15FA13738E10}" type="datetime1">
              <a:rPr lang="en-US" smtClean="0"/>
              <a:pPr/>
              <a:t>8/9/2016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23C92-45F4-4C30-810D-4886C1BA69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2DEC1D-1B8B-4918-84AD-671396633037}" type="slidenum">
              <a:rPr lang="bg-BG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5401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2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2379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3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8" y="2470961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61998-3B5C-4DAE-8B0B-D0F523F5133A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075A-5F23-44AE-97E7-1761B1EE16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1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61998-3B5C-4DAE-8B0B-D0F523F5133A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075A-5F23-44AE-97E7-1761B1EE16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7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7BB6B-EE1B-48FB-8575-0D55C373DE88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8/9/2016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7BB6B-EE1B-48FB-8575-0D55C373DE88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8/9/2016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81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8/9/2016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99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8/9/2016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F6AB-F8DF-43D6-A5A2-05ECA16CC7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BB09B-9E68-45FC-8E22-933563540A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5645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F6AB-F8DF-43D6-A5A2-05ECA16CC7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BB09B-9E68-45FC-8E22-933563540A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5645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F6AB-F8DF-43D6-A5A2-05ECA16CC7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BB09B-9E68-45FC-8E22-933563540A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564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3498D-21C7-408B-8EF5-5B55DEF0BFD5}" type="datetime1">
              <a:rPr lang="en-US" smtClean="0"/>
              <a:pPr/>
              <a:t>8/9/2016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57200" y="2020824"/>
            <a:ext cx="8229600" cy="40751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995D68B-21AC-438B-BECE-4F17DA129F19}" type="datetime4">
              <a:rPr lang="en-US" smtClean="0">
                <a:solidFill>
                  <a:srgbClr val="FFFFFF"/>
                </a:solidFill>
              </a:rPr>
              <a:pPr/>
              <a:t>August 9, 2016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744759D-0EFF-4FB2-9CCE-04E00944F0FE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8/9/2016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A15C064-DD44-4CAC-873E-2D1F54821676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0A22E">
                  <a:shade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8/9/2016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A15C064-DD44-4CAC-873E-2D1F54821676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0A22E">
                  <a:shade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26BC-8E78-4CCF-A7B2-8DF8460C404D}" type="datetime1">
              <a:rPr lang="en-US" smtClean="0">
                <a:solidFill>
                  <a:srgbClr val="DFE6D0"/>
                </a:solidFill>
              </a:rPr>
              <a:pPr/>
              <a:t>8/9/2016</a:t>
            </a:fld>
            <a:endParaRPr lang="en-US" dirty="0">
              <a:solidFill>
                <a:srgbClr val="DFE6D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FE6D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>
                <a:solidFill>
                  <a:srgbClr val="DFE6D0"/>
                </a:solidFill>
              </a:rPr>
              <a:pPr/>
              <a:t>‹#›</a:t>
            </a:fld>
            <a:endParaRPr lang="en-US" dirty="0">
              <a:solidFill>
                <a:srgbClr val="DFE6D0"/>
              </a:solidFill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250A7-F2AC-4A3A-BAC6-4433188AF404}" type="datetime1">
              <a:rPr lang="en-US" smtClean="0">
                <a:solidFill>
                  <a:srgbClr val="DFE6D0"/>
                </a:solidFill>
              </a:rPr>
              <a:pPr/>
              <a:t>8/9/2016</a:t>
            </a:fld>
            <a:endParaRPr lang="en-US">
              <a:solidFill>
                <a:srgbClr val="DFE6D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E6D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>
                <a:solidFill>
                  <a:srgbClr val="DFE6D0"/>
                </a:solidFill>
              </a:rPr>
              <a:pPr/>
              <a:t>‹#›</a:t>
            </a:fld>
            <a:endParaRPr lang="en-US">
              <a:solidFill>
                <a:srgbClr val="DFE6D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200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B246E-8FD1-42FF-94A4-E4133095C37A}" type="datetime1">
              <a:rPr lang="en-US" smtClean="0"/>
              <a:pPr/>
              <a:t>8/9/2016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939D4-B818-4372-B1EE-7CB6D5BBC74A}" type="datetime1">
              <a:rPr lang="en-US" smtClean="0"/>
              <a:pPr/>
              <a:t>8/9/2016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5E438-4D0D-4834-B658-A90420491D98}" type="datetime1">
              <a:rPr lang="en-US" smtClean="0"/>
              <a:pPr/>
              <a:t>8/9/2016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5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8ADFA-7142-4015-85E6-1712F15FA709}" type="datetime1">
              <a:rPr lang="en-US" smtClean="0"/>
              <a:pPr/>
              <a:t>8/9/2016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3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581E0-D653-4D78-A48F-41D80498BC7E}" type="datetime1">
              <a:rPr lang="en-US" smtClean="0"/>
              <a:pPr/>
              <a:t>8/9/2016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2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2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22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23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24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25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26.xml"/></Relationships>
</file>

<file path=ppt/slideMasters/_rels/slideMaster1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27.xml"/></Relationships>
</file>

<file path=ppt/slideMasters/_rels/slideMaster1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28.xml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2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20.xml.rels><?xml version="1.0" encoding="UTF-8" standalone="yes"?>
<Relationships xmlns="http://schemas.openxmlformats.org/package/2006/relationships"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30.xml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theme" Target="../theme/theme21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/Relationships>
</file>

<file path=ppt/slideMasters/_rels/slideMaster2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33.xml"/></Relationships>
</file>

<file path=ppt/slideMasters/_rels/slideMaster23.xml.rels><?xml version="1.0" encoding="UTF-8" standalone="yes"?>
<Relationships xmlns="http://schemas.openxmlformats.org/package/2006/relationships"><Relationship Id="rId2" Type="http://schemas.openxmlformats.org/officeDocument/2006/relationships/theme" Target="../theme/theme23.xml"/><Relationship Id="rId1" Type="http://schemas.openxmlformats.org/officeDocument/2006/relationships/slideLayout" Target="../slideLayouts/slideLayout34.xml"/></Relationships>
</file>

<file path=ppt/slideMasters/_rels/slideMaster24.xml.rels><?xml version="1.0" encoding="UTF-8" standalone="yes"?>
<Relationships xmlns="http://schemas.openxmlformats.org/package/2006/relationships"><Relationship Id="rId2" Type="http://schemas.openxmlformats.org/officeDocument/2006/relationships/theme" Target="../theme/theme24.xml"/><Relationship Id="rId1" Type="http://schemas.openxmlformats.org/officeDocument/2006/relationships/slideLayout" Target="../slideLayouts/slideLayout35.xml"/></Relationships>
</file>

<file path=ppt/slideMasters/_rels/slideMaster25.xml.rels><?xml version="1.0" encoding="UTF-8" standalone="yes"?>
<Relationships xmlns="http://schemas.openxmlformats.org/package/2006/relationships"><Relationship Id="rId2" Type="http://schemas.openxmlformats.org/officeDocument/2006/relationships/theme" Target="../theme/theme25.xml"/><Relationship Id="rId1" Type="http://schemas.openxmlformats.org/officeDocument/2006/relationships/slideLayout" Target="../slideLayouts/slideLayout36.xml"/></Relationships>
</file>

<file path=ppt/slideMasters/_rels/slideMaster26.xml.rels><?xml version="1.0" encoding="UTF-8" standalone="yes"?>
<Relationships xmlns="http://schemas.openxmlformats.org/package/2006/relationships"><Relationship Id="rId2" Type="http://schemas.openxmlformats.org/officeDocument/2006/relationships/theme" Target="../theme/theme26.xml"/><Relationship Id="rId1" Type="http://schemas.openxmlformats.org/officeDocument/2006/relationships/slideLayout" Target="../slideLayouts/slideLayout37.xml"/></Relationships>
</file>

<file path=ppt/slideMasters/_rels/slideMaster27.xml.rels><?xml version="1.0" encoding="UTF-8" standalone="yes"?>
<Relationships xmlns="http://schemas.openxmlformats.org/package/2006/relationships"><Relationship Id="rId2" Type="http://schemas.openxmlformats.org/officeDocument/2006/relationships/theme" Target="../theme/theme27.xml"/><Relationship Id="rId1" Type="http://schemas.openxmlformats.org/officeDocument/2006/relationships/slideLayout" Target="../slideLayouts/slideLayout38.xml"/></Relationships>
</file>

<file path=ppt/slideMasters/_rels/slideMaster28.xml.rels><?xml version="1.0" encoding="UTF-8" standalone="yes"?>
<Relationships xmlns="http://schemas.openxmlformats.org/package/2006/relationships"><Relationship Id="rId2" Type="http://schemas.openxmlformats.org/officeDocument/2006/relationships/theme" Target="../theme/theme28.xml"/><Relationship Id="rId1" Type="http://schemas.openxmlformats.org/officeDocument/2006/relationships/slideLayout" Target="../slideLayouts/slideLayout39.xml"/></Relationships>
</file>

<file path=ppt/slideMasters/_rels/slideMaster29.xml.rels><?xml version="1.0" encoding="UTF-8" standalone="yes"?>
<Relationships xmlns="http://schemas.openxmlformats.org/package/2006/relationships"><Relationship Id="rId2" Type="http://schemas.openxmlformats.org/officeDocument/2006/relationships/theme" Target="../theme/theme29.xml"/><Relationship Id="rId1" Type="http://schemas.openxmlformats.org/officeDocument/2006/relationships/slideLayout" Target="../slideLayouts/slideLayout4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30.xml.rels><?xml version="1.0" encoding="UTF-8" standalone="yes"?>
<Relationships xmlns="http://schemas.openxmlformats.org/package/2006/relationships"><Relationship Id="rId2" Type="http://schemas.openxmlformats.org/officeDocument/2006/relationships/theme" Target="../theme/theme30.xml"/><Relationship Id="rId1" Type="http://schemas.openxmlformats.org/officeDocument/2006/relationships/slideLayout" Target="../slideLayouts/slideLayout41.xml"/></Relationships>
</file>

<file path=ppt/slideMasters/_rels/slideMaster31.xml.rels><?xml version="1.0" encoding="UTF-8" standalone="yes"?>
<Relationships xmlns="http://schemas.openxmlformats.org/package/2006/relationships"><Relationship Id="rId2" Type="http://schemas.openxmlformats.org/officeDocument/2006/relationships/theme" Target="../theme/theme31.xml"/><Relationship Id="rId1" Type="http://schemas.openxmlformats.org/officeDocument/2006/relationships/slideLayout" Target="../slideLayouts/slideLayout42.xml"/></Relationships>
</file>

<file path=ppt/slideMasters/_rels/slideMaster32.xml.rels><?xml version="1.0" encoding="UTF-8" standalone="yes"?>
<Relationships xmlns="http://schemas.openxmlformats.org/package/2006/relationships"><Relationship Id="rId2" Type="http://schemas.openxmlformats.org/officeDocument/2006/relationships/theme" Target="../theme/theme32.xml"/><Relationship Id="rId1" Type="http://schemas.openxmlformats.org/officeDocument/2006/relationships/slideLayout" Target="../slideLayouts/slideLayout43.xml"/></Relationships>
</file>

<file path=ppt/slideMasters/_rels/slideMaster3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3.xml"/><Relationship Id="rId1" Type="http://schemas.openxmlformats.org/officeDocument/2006/relationships/slideLayout" Target="../slideLayouts/slideLayout44.xml"/></Relationships>
</file>

<file path=ppt/slideMasters/_rels/slideMaster34.xml.rels><?xml version="1.0" encoding="UTF-8" standalone="yes"?>
<Relationships xmlns="http://schemas.openxmlformats.org/package/2006/relationships"><Relationship Id="rId2" Type="http://schemas.openxmlformats.org/officeDocument/2006/relationships/theme" Target="../theme/theme34.xml"/><Relationship Id="rId1" Type="http://schemas.openxmlformats.org/officeDocument/2006/relationships/slideLayout" Target="../slideLayouts/slideLayout45.xml"/></Relationships>
</file>

<file path=ppt/slideMasters/_rels/slideMaster35.xml.rels><?xml version="1.0" encoding="UTF-8" standalone="yes"?>
<Relationships xmlns="http://schemas.openxmlformats.org/package/2006/relationships"><Relationship Id="rId2" Type="http://schemas.openxmlformats.org/officeDocument/2006/relationships/theme" Target="../theme/theme35.xml"/><Relationship Id="rId1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86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8B3AFFF1-9C47-49F0-AE12-AF188F3F4E82}" type="datetime1">
              <a:rPr lang="en-US" smtClean="0"/>
              <a:pPr/>
              <a:t>8/9/2016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8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86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38237106-F2ED-405E-BC33-CC3CF426205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729" r:id="rId1"/>
    <p:sldLayoutId id="2147484730" r:id="rId2"/>
    <p:sldLayoutId id="2147484731" r:id="rId3"/>
    <p:sldLayoutId id="2147484732" r:id="rId4"/>
    <p:sldLayoutId id="2147484733" r:id="rId5"/>
    <p:sldLayoutId id="2147484734" r:id="rId6"/>
    <p:sldLayoutId id="2147484735" r:id="rId7"/>
    <p:sldLayoutId id="2147484736" r:id="rId8"/>
    <p:sldLayoutId id="2147484737" r:id="rId9"/>
    <p:sldLayoutId id="2147484738" r:id="rId10"/>
    <p:sldLayoutId id="2147484739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6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86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3823242C-D747-4ADD-80D8-99421268E3A8}" type="datetime1">
              <a:rPr lang="en-US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8/9/2016</a:t>
            </a:fld>
            <a:endParaRPr lang="en-US" dirty="0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86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CF40B41D-FD10-4A38-B39B-626510BD49B7}" type="slidenum">
              <a:rPr lang="en-US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57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6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86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3823242C-D747-4ADD-80D8-99421268E3A8}" type="datetime1">
              <a:rPr lang="en-US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8/9/2016</a:t>
            </a:fld>
            <a:endParaRPr lang="en-US" dirty="0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86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CF40B41D-FD10-4A38-B39B-626510BD49B7}" type="slidenum">
              <a:rPr lang="en-US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5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6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86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3823242C-D747-4ADD-80D8-99421268E3A8}" type="datetime1">
              <a:rPr lang="en-US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8/9/2016</a:t>
            </a:fld>
            <a:endParaRPr lang="en-US" dirty="0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86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CF40B41D-FD10-4A38-B39B-626510BD49B7}" type="slidenum">
              <a:rPr lang="en-US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61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3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en-US" dirty="0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48D92626-37D2-4832-BF7A-BC283494A20D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8/9/2016</a:t>
            </a:fld>
            <a:endParaRPr lang="en-US" dirty="0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38954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8C592886-E571-45D5-8B56-343DC94F8FA6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 b="1" dirty="0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763" r:id="rId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3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en-US" dirty="0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48D92626-37D2-4832-BF7A-BC283494A20D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8/9/2016</a:t>
            </a:fld>
            <a:endParaRPr lang="en-US" dirty="0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38954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8C592886-E571-45D5-8B56-343DC94F8FA6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 b="1" dirty="0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765" r:id="rId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6147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>
                <a:gd name="T0" fmla="*/ 744 w 2515"/>
                <a:gd name="T1" fmla="*/ 1669 h 1970"/>
                <a:gd name="T2" fmla="*/ 852 w 2515"/>
                <a:gd name="T3" fmla="*/ 1400 h 1970"/>
                <a:gd name="T4" fmla="*/ 876 w 2515"/>
                <a:gd name="T5" fmla="*/ 1171 h 1970"/>
                <a:gd name="T6" fmla="*/ 979 w 2515"/>
                <a:gd name="T7" fmla="*/ 1370 h 1970"/>
                <a:gd name="T8" fmla="*/ 1231 w 2515"/>
                <a:gd name="T9" fmla="*/ 1621 h 1970"/>
                <a:gd name="T10" fmla="*/ 1471 w 2515"/>
                <a:gd name="T11" fmla="*/ 1693 h 1970"/>
                <a:gd name="T12" fmla="*/ 1819 w 2515"/>
                <a:gd name="T13" fmla="*/ 1678 h 1970"/>
                <a:gd name="T14" fmla="*/ 1893 w 2515"/>
                <a:gd name="T15" fmla="*/ 1513 h 1970"/>
                <a:gd name="T16" fmla="*/ 1874 w 2515"/>
                <a:gd name="T17" fmla="*/ 1285 h 1970"/>
                <a:gd name="T18" fmla="*/ 1783 w 2515"/>
                <a:gd name="T19" fmla="*/ 967 h 1970"/>
                <a:gd name="T20" fmla="*/ 1289 w 2515"/>
                <a:gd name="T21" fmla="*/ 873 h 1970"/>
                <a:gd name="T22" fmla="*/ 1549 w 2515"/>
                <a:gd name="T23" fmla="*/ 745 h 1970"/>
                <a:gd name="T24" fmla="*/ 1753 w 2515"/>
                <a:gd name="T25" fmla="*/ 732 h 1970"/>
                <a:gd name="T26" fmla="*/ 2107 w 2515"/>
                <a:gd name="T27" fmla="*/ 618 h 1970"/>
                <a:gd name="T28" fmla="*/ 2377 w 2515"/>
                <a:gd name="T29" fmla="*/ 438 h 1970"/>
                <a:gd name="T30" fmla="*/ 2420 w 2515"/>
                <a:gd name="T31" fmla="*/ 343 h 1970"/>
                <a:gd name="T32" fmla="*/ 2077 w 2515"/>
                <a:gd name="T33" fmla="*/ 331 h 1970"/>
                <a:gd name="T34" fmla="*/ 1951 w 2515"/>
                <a:gd name="T35" fmla="*/ 301 h 1970"/>
                <a:gd name="T36" fmla="*/ 1645 w 2515"/>
                <a:gd name="T37" fmla="*/ 289 h 1970"/>
                <a:gd name="T38" fmla="*/ 1297 w 2515"/>
                <a:gd name="T39" fmla="*/ 408 h 1970"/>
                <a:gd name="T40" fmla="*/ 1308 w 2515"/>
                <a:gd name="T41" fmla="*/ 337 h 1970"/>
                <a:gd name="T42" fmla="*/ 1453 w 2515"/>
                <a:gd name="T43" fmla="*/ 168 h 1970"/>
                <a:gd name="T44" fmla="*/ 1477 w 2515"/>
                <a:gd name="T45" fmla="*/ 36 h 1970"/>
                <a:gd name="T46" fmla="*/ 1417 w 2515"/>
                <a:gd name="T47" fmla="*/ 24 h 1970"/>
                <a:gd name="T48" fmla="*/ 1189 w 2515"/>
                <a:gd name="T49" fmla="*/ 102 h 1970"/>
                <a:gd name="T50" fmla="*/ 1026 w 2515"/>
                <a:gd name="T51" fmla="*/ 144 h 1970"/>
                <a:gd name="T52" fmla="*/ 889 w 2515"/>
                <a:gd name="T53" fmla="*/ 331 h 1970"/>
                <a:gd name="T54" fmla="*/ 726 w 2515"/>
                <a:gd name="T55" fmla="*/ 480 h 1970"/>
                <a:gd name="T56" fmla="*/ 643 w 2515"/>
                <a:gd name="T57" fmla="*/ 540 h 1970"/>
                <a:gd name="T58" fmla="*/ 600 w 2515"/>
                <a:gd name="T59" fmla="*/ 516 h 1970"/>
                <a:gd name="T60" fmla="*/ 552 w 2515"/>
                <a:gd name="T61" fmla="*/ 486 h 1970"/>
                <a:gd name="T62" fmla="*/ 528 w 2515"/>
                <a:gd name="T63" fmla="*/ 462 h 1970"/>
                <a:gd name="T64" fmla="*/ 474 w 2515"/>
                <a:gd name="T65" fmla="*/ 426 h 1970"/>
                <a:gd name="T66" fmla="*/ 415 w 2515"/>
                <a:gd name="T67" fmla="*/ 390 h 1970"/>
                <a:gd name="T68" fmla="*/ 366 w 2515"/>
                <a:gd name="T69" fmla="*/ 366 h 1970"/>
                <a:gd name="T70" fmla="*/ 192 w 2515"/>
                <a:gd name="T71" fmla="*/ 234 h 1970"/>
                <a:gd name="T72" fmla="*/ 570 w 2515"/>
                <a:gd name="T73" fmla="*/ 564 h 1970"/>
                <a:gd name="T74" fmla="*/ 444 w 2515"/>
                <a:gd name="T75" fmla="*/ 732 h 1970"/>
                <a:gd name="T76" fmla="*/ 318 w 2515"/>
                <a:gd name="T77" fmla="*/ 787 h 1970"/>
                <a:gd name="T78" fmla="*/ 127 w 2515"/>
                <a:gd name="T79" fmla="*/ 853 h 1970"/>
                <a:gd name="T80" fmla="*/ 0 w 2515"/>
                <a:gd name="T81" fmla="*/ 1165 h 1970"/>
                <a:gd name="T82" fmla="*/ 372 w 2515"/>
                <a:gd name="T83" fmla="*/ 1015 h 1970"/>
                <a:gd name="T84" fmla="*/ 222 w 2515"/>
                <a:gd name="T85" fmla="*/ 1262 h 1970"/>
                <a:gd name="T86" fmla="*/ 139 w 2515"/>
                <a:gd name="T87" fmla="*/ 1459 h 1970"/>
                <a:gd name="T88" fmla="*/ 102 w 2515"/>
                <a:gd name="T89" fmla="*/ 1495 h 1970"/>
                <a:gd name="T90" fmla="*/ 84 w 2515"/>
                <a:gd name="T91" fmla="*/ 1519 h 1970"/>
                <a:gd name="T92" fmla="*/ 96 w 2515"/>
                <a:gd name="T93" fmla="*/ 1537 h 1970"/>
                <a:gd name="T94" fmla="*/ 127 w 2515"/>
                <a:gd name="T95" fmla="*/ 1567 h 1970"/>
                <a:gd name="T96" fmla="*/ 145 w 2515"/>
                <a:gd name="T97" fmla="*/ 1633 h 1970"/>
                <a:gd name="T98" fmla="*/ 156 w 2515"/>
                <a:gd name="T99" fmla="*/ 1693 h 1970"/>
                <a:gd name="T100" fmla="*/ 162 w 2515"/>
                <a:gd name="T101" fmla="*/ 1723 h 1970"/>
                <a:gd name="T102" fmla="*/ 216 w 2515"/>
                <a:gd name="T103" fmla="*/ 1802 h 1970"/>
                <a:gd name="T104" fmla="*/ 228 w 2515"/>
                <a:gd name="T105" fmla="*/ 1850 h 1970"/>
                <a:gd name="T106" fmla="*/ 240 w 2515"/>
                <a:gd name="T107" fmla="*/ 1904 h 1970"/>
                <a:gd name="T108" fmla="*/ 246 w 2515"/>
                <a:gd name="T109" fmla="*/ 1922 h 1970"/>
                <a:gd name="T110" fmla="*/ 258 w 2515"/>
                <a:gd name="T111" fmla="*/ 1970 h 1970"/>
                <a:gd name="T112" fmla="*/ 462 w 2515"/>
                <a:gd name="T113" fmla="*/ 1922 h 1970"/>
                <a:gd name="T114" fmla="*/ 624 w 2515"/>
                <a:gd name="T115" fmla="*/ 1778 h 1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77 w 2123"/>
                <a:gd name="T1" fmla="*/ 986 h 1696"/>
                <a:gd name="T2" fmla="*/ 541 w 2123"/>
                <a:gd name="T3" fmla="*/ 646 h 1696"/>
                <a:gd name="T4" fmla="*/ 667 w 2123"/>
                <a:gd name="T5" fmla="*/ 374 h 1696"/>
                <a:gd name="T6" fmla="*/ 922 w 2123"/>
                <a:gd name="T7" fmla="*/ 555 h 1696"/>
                <a:gd name="T8" fmla="*/ 1208 w 2123"/>
                <a:gd name="T9" fmla="*/ 822 h 1696"/>
                <a:gd name="T10" fmla="*/ 1475 w 2123"/>
                <a:gd name="T11" fmla="*/ 1049 h 1696"/>
                <a:gd name="T12" fmla="*/ 1791 w 2123"/>
                <a:gd name="T13" fmla="*/ 1286 h 1696"/>
                <a:gd name="T14" fmla="*/ 1873 w 2123"/>
                <a:gd name="T15" fmla="*/ 1337 h 1696"/>
                <a:gd name="T16" fmla="*/ 1826 w 2123"/>
                <a:gd name="T17" fmla="*/ 1281 h 1696"/>
                <a:gd name="T18" fmla="*/ 1404 w 2123"/>
                <a:gd name="T19" fmla="*/ 947 h 1696"/>
                <a:gd name="T20" fmla="*/ 1082 w 2123"/>
                <a:gd name="T21" fmla="*/ 646 h 1696"/>
                <a:gd name="T22" fmla="*/ 719 w 2123"/>
                <a:gd name="T23" fmla="*/ 311 h 1696"/>
                <a:gd name="T24" fmla="*/ 994 w 2123"/>
                <a:gd name="T25" fmla="*/ 294 h 1696"/>
                <a:gd name="T26" fmla="*/ 1279 w 2123"/>
                <a:gd name="T27" fmla="*/ 300 h 1696"/>
                <a:gd name="T28" fmla="*/ 1606 w 2123"/>
                <a:gd name="T29" fmla="*/ 254 h 1696"/>
                <a:gd name="T30" fmla="*/ 2112 w 2123"/>
                <a:gd name="T31" fmla="*/ 186 h 1696"/>
                <a:gd name="T32" fmla="*/ 2064 w 2123"/>
                <a:gd name="T33" fmla="*/ 164 h 1696"/>
                <a:gd name="T34" fmla="*/ 1535 w 2123"/>
                <a:gd name="T35" fmla="*/ 243 h 1696"/>
                <a:gd name="T36" fmla="*/ 1202 w 2123"/>
                <a:gd name="T37" fmla="*/ 260 h 1696"/>
                <a:gd name="T38" fmla="*/ 755 w 2123"/>
                <a:gd name="T39" fmla="*/ 243 h 1696"/>
                <a:gd name="T40" fmla="*/ 815 w 2123"/>
                <a:gd name="T41" fmla="*/ 215 h 1696"/>
                <a:gd name="T42" fmla="*/ 1136 w 2123"/>
                <a:gd name="T43" fmla="*/ 0 h 1696"/>
                <a:gd name="T44" fmla="*/ 1082 w 2123"/>
                <a:gd name="T45" fmla="*/ 28 h 1696"/>
                <a:gd name="T46" fmla="*/ 1005 w 2123"/>
                <a:gd name="T47" fmla="*/ 79 h 1696"/>
                <a:gd name="T48" fmla="*/ 851 w 2123"/>
                <a:gd name="T49" fmla="*/ 181 h 1696"/>
                <a:gd name="T50" fmla="*/ 667 w 2123"/>
                <a:gd name="T51" fmla="*/ 266 h 1696"/>
                <a:gd name="T52" fmla="*/ 631 w 2123"/>
                <a:gd name="T53" fmla="*/ 340 h 1696"/>
                <a:gd name="T54" fmla="*/ 303 w 2123"/>
                <a:gd name="T55" fmla="*/ 555 h 1696"/>
                <a:gd name="T56" fmla="*/ 0 w 2123"/>
                <a:gd name="T57" fmla="*/ 686 h 1696"/>
                <a:gd name="T58" fmla="*/ 0 w 2123"/>
                <a:gd name="T59" fmla="*/ 691 h 1696"/>
                <a:gd name="T60" fmla="*/ 0 w 2123"/>
                <a:gd name="T61" fmla="*/ 725 h 1696"/>
                <a:gd name="T62" fmla="*/ 297 w 2123"/>
                <a:gd name="T63" fmla="*/ 601 h 1696"/>
                <a:gd name="T64" fmla="*/ 589 w 2123"/>
                <a:gd name="T65" fmla="*/ 408 h 1696"/>
                <a:gd name="T66" fmla="*/ 505 w 2123"/>
                <a:gd name="T67" fmla="*/ 635 h 1696"/>
                <a:gd name="T68" fmla="*/ 523 w 2123"/>
                <a:gd name="T69" fmla="*/ 941 h 1696"/>
                <a:gd name="T70" fmla="*/ 458 w 2123"/>
                <a:gd name="T71" fmla="*/ 1105 h 1696"/>
                <a:gd name="T72" fmla="*/ 327 w 2123"/>
                <a:gd name="T73" fmla="*/ 1400 h 1696"/>
                <a:gd name="T74" fmla="*/ 321 w 2123"/>
                <a:gd name="T75" fmla="*/ 1604 h 1696"/>
                <a:gd name="T76" fmla="*/ 327 w 2123"/>
                <a:gd name="T77" fmla="*/ 1604 h 1696"/>
                <a:gd name="T78" fmla="*/ 345 w 2123"/>
                <a:gd name="T79" fmla="*/ 1468 h 1696"/>
                <a:gd name="T80" fmla="*/ 577 w 2123"/>
                <a:gd name="T81" fmla="*/ 986 h 1696"/>
                <a:gd name="T82" fmla="*/ 577 w 2123"/>
                <a:gd name="T83" fmla="*/ 986 h 169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bg-BG" smtClean="0">
                <a:solidFill>
                  <a:srgbClr val="FFFFFF"/>
                </a:solidFill>
              </a:endParaRPr>
            </a:p>
          </p:txBody>
        </p:sp>
        <p:sp>
          <p:nvSpPr>
            <p:cNvPr id="1034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bg-BG" smtClean="0">
                <a:solidFill>
                  <a:srgbClr val="FFFFFF"/>
                </a:solidFill>
              </a:endParaRPr>
            </a:p>
          </p:txBody>
        </p:sp>
        <p:sp>
          <p:nvSpPr>
            <p:cNvPr id="1035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24 w 969"/>
                <a:gd name="T1" fmla="*/ 1189 h 1192"/>
                <a:gd name="T2" fmla="*/ 492 w 969"/>
                <a:gd name="T3" fmla="*/ 1195 h 1192"/>
                <a:gd name="T4" fmla="*/ 582 w 969"/>
                <a:gd name="T5" fmla="*/ 1153 h 1192"/>
                <a:gd name="T6" fmla="*/ 816 w 969"/>
                <a:gd name="T7" fmla="*/ 1088 h 1192"/>
                <a:gd name="T8" fmla="*/ 937 w 969"/>
                <a:gd name="T9" fmla="*/ 1058 h 1192"/>
                <a:gd name="T10" fmla="*/ 762 w 969"/>
                <a:gd name="T11" fmla="*/ 991 h 1192"/>
                <a:gd name="T12" fmla="*/ 558 w 969"/>
                <a:gd name="T13" fmla="*/ 955 h 1192"/>
                <a:gd name="T14" fmla="*/ 198 w 969"/>
                <a:gd name="T15" fmla="*/ 973 h 1192"/>
                <a:gd name="T16" fmla="*/ 300 w 969"/>
                <a:gd name="T17" fmla="*/ 895 h 1192"/>
                <a:gd name="T18" fmla="*/ 498 w 969"/>
                <a:gd name="T19" fmla="*/ 805 h 1192"/>
                <a:gd name="T20" fmla="*/ 697 w 969"/>
                <a:gd name="T21" fmla="*/ 673 h 1192"/>
                <a:gd name="T22" fmla="*/ 703 w 969"/>
                <a:gd name="T23" fmla="*/ 673 h 1192"/>
                <a:gd name="T24" fmla="*/ 715 w 969"/>
                <a:gd name="T25" fmla="*/ 667 h 1192"/>
                <a:gd name="T26" fmla="*/ 756 w 969"/>
                <a:gd name="T27" fmla="*/ 649 h 1192"/>
                <a:gd name="T28" fmla="*/ 780 w 969"/>
                <a:gd name="T29" fmla="*/ 643 h 1192"/>
                <a:gd name="T30" fmla="*/ 792 w 969"/>
                <a:gd name="T31" fmla="*/ 631 h 1192"/>
                <a:gd name="T32" fmla="*/ 798 w 969"/>
                <a:gd name="T33" fmla="*/ 619 h 1192"/>
                <a:gd name="T34" fmla="*/ 792 w 969"/>
                <a:gd name="T35" fmla="*/ 613 h 1192"/>
                <a:gd name="T36" fmla="*/ 786 w 969"/>
                <a:gd name="T37" fmla="*/ 601 h 1192"/>
                <a:gd name="T38" fmla="*/ 786 w 969"/>
                <a:gd name="T39" fmla="*/ 576 h 1192"/>
                <a:gd name="T40" fmla="*/ 798 w 969"/>
                <a:gd name="T41" fmla="*/ 546 h 1192"/>
                <a:gd name="T42" fmla="*/ 810 w 969"/>
                <a:gd name="T43" fmla="*/ 516 h 1192"/>
                <a:gd name="T44" fmla="*/ 828 w 969"/>
                <a:gd name="T45" fmla="*/ 486 h 1192"/>
                <a:gd name="T46" fmla="*/ 840 w 969"/>
                <a:gd name="T47" fmla="*/ 456 h 1192"/>
                <a:gd name="T48" fmla="*/ 846 w 969"/>
                <a:gd name="T49" fmla="*/ 438 h 1192"/>
                <a:gd name="T50" fmla="*/ 853 w 969"/>
                <a:gd name="T51" fmla="*/ 432 h 1192"/>
                <a:gd name="T52" fmla="*/ 853 w 969"/>
                <a:gd name="T53" fmla="*/ 348 h 1192"/>
                <a:gd name="T54" fmla="*/ 853 w 969"/>
                <a:gd name="T55" fmla="*/ 342 h 1192"/>
                <a:gd name="T56" fmla="*/ 859 w 969"/>
                <a:gd name="T57" fmla="*/ 336 h 1192"/>
                <a:gd name="T58" fmla="*/ 877 w 969"/>
                <a:gd name="T59" fmla="*/ 306 h 1192"/>
                <a:gd name="T60" fmla="*/ 889 w 969"/>
                <a:gd name="T61" fmla="*/ 270 h 1192"/>
                <a:gd name="T62" fmla="*/ 901 w 969"/>
                <a:gd name="T63" fmla="*/ 240 h 1192"/>
                <a:gd name="T64" fmla="*/ 907 w 969"/>
                <a:gd name="T65" fmla="*/ 228 h 1192"/>
                <a:gd name="T66" fmla="*/ 913 w 969"/>
                <a:gd name="T67" fmla="*/ 216 h 1192"/>
                <a:gd name="T68" fmla="*/ 931 w 969"/>
                <a:gd name="T69" fmla="*/ 173 h 1192"/>
                <a:gd name="T70" fmla="*/ 949 w 969"/>
                <a:gd name="T71" fmla="*/ 137 h 1192"/>
                <a:gd name="T72" fmla="*/ 955 w 969"/>
                <a:gd name="T73" fmla="*/ 125 h 1192"/>
                <a:gd name="T74" fmla="*/ 955 w 969"/>
                <a:gd name="T75" fmla="*/ 119 h 1192"/>
                <a:gd name="T76" fmla="*/ 973 w 969"/>
                <a:gd name="T77" fmla="*/ 0 h 1192"/>
                <a:gd name="T78" fmla="*/ 949 w 969"/>
                <a:gd name="T79" fmla="*/ 47 h 1192"/>
                <a:gd name="T80" fmla="*/ 786 w 969"/>
                <a:gd name="T81" fmla="*/ 113 h 1192"/>
                <a:gd name="T82" fmla="*/ 709 w 969"/>
                <a:gd name="T83" fmla="*/ 161 h 1192"/>
                <a:gd name="T84" fmla="*/ 462 w 969"/>
                <a:gd name="T85" fmla="*/ 234 h 1192"/>
                <a:gd name="T86" fmla="*/ 282 w 969"/>
                <a:gd name="T87" fmla="*/ 288 h 1192"/>
                <a:gd name="T88" fmla="*/ 174 w 969"/>
                <a:gd name="T89" fmla="*/ 294 h 1192"/>
                <a:gd name="T90" fmla="*/ 12 w 969"/>
                <a:gd name="T91" fmla="*/ 486 h 1192"/>
                <a:gd name="T92" fmla="*/ 0 w 969"/>
                <a:gd name="T93" fmla="*/ 510 h 1192"/>
                <a:gd name="T94" fmla="*/ 0 w 969"/>
                <a:gd name="T95" fmla="*/ 1189 h 1192"/>
                <a:gd name="T96" fmla="*/ 96 w 969"/>
                <a:gd name="T97" fmla="*/ 1183 h 1192"/>
                <a:gd name="T98" fmla="*/ 324 w 969"/>
                <a:gd name="T99" fmla="*/ 1189 h 1192"/>
                <a:gd name="T100" fmla="*/ 324 w 969"/>
                <a:gd name="T101" fmla="*/ 1189 h 119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bg-BG" smtClean="0">
                <a:solidFill>
                  <a:srgbClr val="FFFFFF"/>
                </a:solidFill>
              </a:endParaRPr>
            </a:p>
          </p:txBody>
        </p:sp>
        <p:sp>
          <p:nvSpPr>
            <p:cNvPr id="1036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bg-BG" smtClean="0">
                <a:solidFill>
                  <a:srgbClr val="FFFFFF"/>
                </a:solidFill>
              </a:endParaRPr>
            </a:p>
          </p:txBody>
        </p:sp>
        <p:sp>
          <p:nvSpPr>
            <p:cNvPr id="1037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038 w 2176"/>
                <a:gd name="T1" fmla="*/ 769 h 1505"/>
                <a:gd name="T2" fmla="*/ 1195 w 2176"/>
                <a:gd name="T3" fmla="*/ 1237 h 1505"/>
                <a:gd name="T4" fmla="*/ 960 w 2176"/>
                <a:gd name="T5" fmla="*/ 1195 h 1505"/>
                <a:gd name="T6" fmla="*/ 726 w 2176"/>
                <a:gd name="T7" fmla="*/ 1129 h 1505"/>
                <a:gd name="T8" fmla="*/ 444 w 2176"/>
                <a:gd name="T9" fmla="*/ 1111 h 1505"/>
                <a:gd name="T10" fmla="*/ 0 w 2176"/>
                <a:gd name="T11" fmla="*/ 1081 h 1505"/>
                <a:gd name="T12" fmla="*/ 30 w 2176"/>
                <a:gd name="T13" fmla="*/ 1117 h 1505"/>
                <a:gd name="T14" fmla="*/ 498 w 2176"/>
                <a:gd name="T15" fmla="*/ 1135 h 1505"/>
                <a:gd name="T16" fmla="*/ 780 w 2176"/>
                <a:gd name="T17" fmla="*/ 1189 h 1505"/>
                <a:gd name="T18" fmla="*/ 1135 w 2176"/>
                <a:gd name="T19" fmla="*/ 1304 h 1505"/>
                <a:gd name="T20" fmla="*/ 1074 w 2176"/>
                <a:gd name="T21" fmla="*/ 1322 h 1505"/>
                <a:gd name="T22" fmla="*/ 714 w 2176"/>
                <a:gd name="T23" fmla="*/ 1508 h 1505"/>
                <a:gd name="T24" fmla="*/ 768 w 2176"/>
                <a:gd name="T25" fmla="*/ 1484 h 1505"/>
                <a:gd name="T26" fmla="*/ 865 w 2176"/>
                <a:gd name="T27" fmla="*/ 1442 h 1505"/>
                <a:gd name="T28" fmla="*/ 1026 w 2176"/>
                <a:gd name="T29" fmla="*/ 1358 h 1505"/>
                <a:gd name="T30" fmla="*/ 1219 w 2176"/>
                <a:gd name="T31" fmla="*/ 1298 h 1505"/>
                <a:gd name="T32" fmla="*/ 1272 w 2176"/>
                <a:gd name="T33" fmla="*/ 1225 h 1505"/>
                <a:gd name="T34" fmla="*/ 1639 w 2176"/>
                <a:gd name="T35" fmla="*/ 1045 h 1505"/>
                <a:gd name="T36" fmla="*/ 1939 w 2176"/>
                <a:gd name="T37" fmla="*/ 955 h 1505"/>
                <a:gd name="T38" fmla="*/ 2185 w 2176"/>
                <a:gd name="T39" fmla="*/ 823 h 1505"/>
                <a:gd name="T40" fmla="*/ 1969 w 2176"/>
                <a:gd name="T41" fmla="*/ 913 h 1505"/>
                <a:gd name="T42" fmla="*/ 1663 w 2176"/>
                <a:gd name="T43" fmla="*/ 991 h 1505"/>
                <a:gd name="T44" fmla="*/ 1345 w 2176"/>
                <a:gd name="T45" fmla="*/ 1153 h 1505"/>
                <a:gd name="T46" fmla="*/ 1507 w 2176"/>
                <a:gd name="T47" fmla="*/ 907 h 1505"/>
                <a:gd name="T48" fmla="*/ 1627 w 2176"/>
                <a:gd name="T49" fmla="*/ 546 h 1505"/>
                <a:gd name="T50" fmla="*/ 1747 w 2176"/>
                <a:gd name="T51" fmla="*/ 373 h 1505"/>
                <a:gd name="T52" fmla="*/ 1987 w 2176"/>
                <a:gd name="T53" fmla="*/ 60 h 1505"/>
                <a:gd name="T54" fmla="*/ 2011 w 2176"/>
                <a:gd name="T55" fmla="*/ 0 h 1505"/>
                <a:gd name="T56" fmla="*/ 1981 w 2176"/>
                <a:gd name="T57" fmla="*/ 0 h 1505"/>
                <a:gd name="T58" fmla="*/ 1603 w 2176"/>
                <a:gd name="T59" fmla="*/ 481 h 1505"/>
                <a:gd name="T60" fmla="*/ 1483 w 2176"/>
                <a:gd name="T61" fmla="*/ 889 h 1505"/>
                <a:gd name="T62" fmla="*/ 1260 w 2176"/>
                <a:gd name="T63" fmla="*/ 1177 h 1505"/>
                <a:gd name="T64" fmla="*/ 1135 w 2176"/>
                <a:gd name="T65" fmla="*/ 907 h 1505"/>
                <a:gd name="T66" fmla="*/ 1014 w 2176"/>
                <a:gd name="T67" fmla="*/ 541 h 1505"/>
                <a:gd name="T68" fmla="*/ 889 w 2176"/>
                <a:gd name="T69" fmla="*/ 222 h 1505"/>
                <a:gd name="T70" fmla="*/ 792 w 2176"/>
                <a:gd name="T71" fmla="*/ 0 h 1505"/>
                <a:gd name="T72" fmla="*/ 756 w 2176"/>
                <a:gd name="T73" fmla="*/ 0 h 1505"/>
                <a:gd name="T74" fmla="*/ 907 w 2176"/>
                <a:gd name="T75" fmla="*/ 355 h 1505"/>
                <a:gd name="T76" fmla="*/ 1038 w 2176"/>
                <a:gd name="T77" fmla="*/ 769 h 1505"/>
                <a:gd name="T78" fmla="*/ 1038 w 2176"/>
                <a:gd name="T79" fmla="*/ 769 h 150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bg-BG" smtClean="0">
                <a:solidFill>
                  <a:srgbClr val="FFFFFF"/>
                </a:solidFill>
              </a:endParaRPr>
            </a:p>
          </p:txBody>
        </p:sp>
        <p:sp>
          <p:nvSpPr>
            <p:cNvPr id="1038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62 w 813"/>
                <a:gd name="T1" fmla="*/ 565 h 804"/>
                <a:gd name="T2" fmla="*/ 330 w 813"/>
                <a:gd name="T3" fmla="*/ 439 h 804"/>
                <a:gd name="T4" fmla="*/ 648 w 813"/>
                <a:gd name="T5" fmla="*/ 217 h 804"/>
                <a:gd name="T6" fmla="*/ 816 w 813"/>
                <a:gd name="T7" fmla="*/ 0 h 804"/>
                <a:gd name="T8" fmla="*/ 678 w 813"/>
                <a:gd name="T9" fmla="*/ 150 h 804"/>
                <a:gd name="T10" fmla="*/ 145 w 813"/>
                <a:gd name="T11" fmla="*/ 505 h 804"/>
                <a:gd name="T12" fmla="*/ 0 w 813"/>
                <a:gd name="T13" fmla="*/ 734 h 804"/>
                <a:gd name="T14" fmla="*/ 0 w 813"/>
                <a:gd name="T15" fmla="*/ 806 h 804"/>
                <a:gd name="T16" fmla="*/ 162 w 813"/>
                <a:gd name="T17" fmla="*/ 565 h 804"/>
                <a:gd name="T18" fmla="*/ 162 w 813"/>
                <a:gd name="T19" fmla="*/ 565 h 8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bg-BG" smtClean="0">
                <a:solidFill>
                  <a:srgbClr val="FFFFFF"/>
                </a:solidFill>
              </a:endParaRPr>
            </a:p>
          </p:txBody>
        </p:sp>
        <p:sp>
          <p:nvSpPr>
            <p:cNvPr id="1039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62 w 759"/>
                <a:gd name="T1" fmla="*/ 66 h 107"/>
                <a:gd name="T2" fmla="*/ 762 w 759"/>
                <a:gd name="T3" fmla="*/ 0 h 107"/>
                <a:gd name="T4" fmla="*/ 498 w 759"/>
                <a:gd name="T5" fmla="*/ 36 h 107"/>
                <a:gd name="T6" fmla="*/ 139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62 w 759"/>
                <a:gd name="T15" fmla="*/ 66 h 107"/>
                <a:gd name="T16" fmla="*/ 462 w 759"/>
                <a:gd name="T17" fmla="*/ 66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bg-BG" smtClean="0">
                <a:solidFill>
                  <a:srgbClr val="FFFFFF"/>
                </a:solidFill>
              </a:endParaRPr>
            </a:p>
          </p:txBody>
        </p:sp>
        <p:sp>
          <p:nvSpPr>
            <p:cNvPr id="1040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393 w 3169"/>
                <a:gd name="T1" fmla="*/ 240 h 743"/>
                <a:gd name="T2" fmla="*/ 1741 w 3169"/>
                <a:gd name="T3" fmla="*/ 234 h 743"/>
                <a:gd name="T4" fmla="*/ 2096 w 3169"/>
                <a:gd name="T5" fmla="*/ 252 h 743"/>
                <a:gd name="T6" fmla="*/ 2515 w 3169"/>
                <a:gd name="T7" fmla="*/ 234 h 743"/>
                <a:gd name="T8" fmla="*/ 3182 w 3169"/>
                <a:gd name="T9" fmla="*/ 205 h 743"/>
                <a:gd name="T10" fmla="*/ 3128 w 3169"/>
                <a:gd name="T11" fmla="*/ 187 h 743"/>
                <a:gd name="T12" fmla="*/ 2432 w 3169"/>
                <a:gd name="T13" fmla="*/ 222 h 743"/>
                <a:gd name="T14" fmla="*/ 2011 w 3169"/>
                <a:gd name="T15" fmla="*/ 222 h 743"/>
                <a:gd name="T16" fmla="*/ 1465 w 3169"/>
                <a:gd name="T17" fmla="*/ 187 h 743"/>
                <a:gd name="T18" fmla="*/ 1549 w 3169"/>
                <a:gd name="T19" fmla="*/ 168 h 743"/>
                <a:gd name="T20" fmla="*/ 2047 w 3169"/>
                <a:gd name="T21" fmla="*/ 0 h 743"/>
                <a:gd name="T22" fmla="*/ 1969 w 3169"/>
                <a:gd name="T23" fmla="*/ 24 h 743"/>
                <a:gd name="T24" fmla="*/ 1844 w 3169"/>
                <a:gd name="T25" fmla="*/ 66 h 743"/>
                <a:gd name="T26" fmla="*/ 1609 w 3169"/>
                <a:gd name="T27" fmla="*/ 138 h 743"/>
                <a:gd name="T28" fmla="*/ 1344 w 3169"/>
                <a:gd name="T29" fmla="*/ 199 h 743"/>
                <a:gd name="T30" fmla="*/ 1273 w 3169"/>
                <a:gd name="T31" fmla="*/ 252 h 743"/>
                <a:gd name="T32" fmla="*/ 768 w 3169"/>
                <a:gd name="T33" fmla="*/ 414 h 743"/>
                <a:gd name="T34" fmla="*/ 336 w 3169"/>
                <a:gd name="T35" fmla="*/ 504 h 743"/>
                <a:gd name="T36" fmla="*/ 0 w 3169"/>
                <a:gd name="T37" fmla="*/ 619 h 743"/>
                <a:gd name="T38" fmla="*/ 300 w 3169"/>
                <a:gd name="T39" fmla="*/ 540 h 743"/>
                <a:gd name="T40" fmla="*/ 738 w 3169"/>
                <a:gd name="T41" fmla="*/ 450 h 743"/>
                <a:gd name="T42" fmla="*/ 1183 w 3169"/>
                <a:gd name="T43" fmla="*/ 312 h 743"/>
                <a:gd name="T44" fmla="*/ 985 w 3169"/>
                <a:gd name="T45" fmla="*/ 492 h 743"/>
                <a:gd name="T46" fmla="*/ 871 w 3169"/>
                <a:gd name="T47" fmla="*/ 745 h 743"/>
                <a:gd name="T48" fmla="*/ 865 w 3169"/>
                <a:gd name="T49" fmla="*/ 745 h 743"/>
                <a:gd name="T50" fmla="*/ 937 w 3169"/>
                <a:gd name="T51" fmla="*/ 745 h 743"/>
                <a:gd name="T52" fmla="*/ 1026 w 3169"/>
                <a:gd name="T53" fmla="*/ 498 h 743"/>
                <a:gd name="T54" fmla="*/ 1302 w 3169"/>
                <a:gd name="T55" fmla="*/ 282 h 743"/>
                <a:gd name="T56" fmla="*/ 1537 w 3169"/>
                <a:gd name="T57" fmla="*/ 450 h 743"/>
                <a:gd name="T58" fmla="*/ 1777 w 3169"/>
                <a:gd name="T59" fmla="*/ 679 h 743"/>
                <a:gd name="T60" fmla="*/ 1862 w 3169"/>
                <a:gd name="T61" fmla="*/ 745 h 743"/>
                <a:gd name="T62" fmla="*/ 1927 w 3169"/>
                <a:gd name="T63" fmla="*/ 745 h 743"/>
                <a:gd name="T64" fmla="*/ 1699 w 3169"/>
                <a:gd name="T65" fmla="*/ 528 h 743"/>
                <a:gd name="T66" fmla="*/ 1393 w 3169"/>
                <a:gd name="T67" fmla="*/ 240 h 743"/>
                <a:gd name="T68" fmla="*/ 1393 w 3169"/>
                <a:gd name="T69" fmla="*/ 240 h 7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bg-BG" smtClean="0">
                <a:solidFill>
                  <a:srgbClr val="FFFFFF"/>
                </a:solidFill>
              </a:endParaRPr>
            </a:p>
          </p:txBody>
        </p:sp>
        <p:sp>
          <p:nvSpPr>
            <p:cNvPr id="1041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042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6158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159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160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46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bg-BG" smtClean="0">
                <a:solidFill>
                  <a:srgbClr val="FFFFFF"/>
                </a:solidFill>
              </a:endParaRPr>
            </a:p>
          </p:txBody>
        </p:sp>
        <p:sp>
          <p:nvSpPr>
            <p:cNvPr id="1047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bg-BG" smtClean="0">
                <a:solidFill>
                  <a:srgbClr val="FFFFFF"/>
                </a:solidFill>
              </a:endParaRPr>
            </a:p>
          </p:txBody>
        </p:sp>
        <p:sp>
          <p:nvSpPr>
            <p:cNvPr id="6163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>
                <a:gd name="T0" fmla="*/ 1814 w 2828"/>
                <a:gd name="T1" fmla="*/ 606 h 2366"/>
                <a:gd name="T2" fmla="*/ 1615 w 2828"/>
                <a:gd name="T3" fmla="*/ 252 h 2366"/>
                <a:gd name="T4" fmla="*/ 1345 w 2828"/>
                <a:gd name="T5" fmla="*/ 132 h 2366"/>
                <a:gd name="T6" fmla="*/ 1381 w 2828"/>
                <a:gd name="T7" fmla="*/ 492 h 2366"/>
                <a:gd name="T8" fmla="*/ 955 w 2828"/>
                <a:gd name="T9" fmla="*/ 221 h 2366"/>
                <a:gd name="T10" fmla="*/ 877 w 2828"/>
                <a:gd name="T11" fmla="*/ 161 h 2366"/>
                <a:gd name="T12" fmla="*/ 841 w 2828"/>
                <a:gd name="T13" fmla="*/ 167 h 2366"/>
                <a:gd name="T14" fmla="*/ 720 w 2828"/>
                <a:gd name="T15" fmla="*/ 161 h 2366"/>
                <a:gd name="T16" fmla="*/ 613 w 2828"/>
                <a:gd name="T17" fmla="*/ 144 h 2366"/>
                <a:gd name="T18" fmla="*/ 492 w 2828"/>
                <a:gd name="T19" fmla="*/ 161 h 2366"/>
                <a:gd name="T20" fmla="*/ 432 w 2828"/>
                <a:gd name="T21" fmla="*/ 150 h 2366"/>
                <a:gd name="T22" fmla="*/ 342 w 2828"/>
                <a:gd name="T23" fmla="*/ 138 h 2366"/>
                <a:gd name="T24" fmla="*/ 246 w 2828"/>
                <a:gd name="T25" fmla="*/ 126 h 2366"/>
                <a:gd name="T26" fmla="*/ 174 w 2828"/>
                <a:gd name="T27" fmla="*/ 114 h 2366"/>
                <a:gd name="T28" fmla="*/ 216 w 2828"/>
                <a:gd name="T29" fmla="*/ 240 h 2366"/>
                <a:gd name="T30" fmla="*/ 607 w 2828"/>
                <a:gd name="T31" fmla="*/ 588 h 2366"/>
                <a:gd name="T32" fmla="*/ 1177 w 2828"/>
                <a:gd name="T33" fmla="*/ 817 h 2366"/>
                <a:gd name="T34" fmla="*/ 972 w 2828"/>
                <a:gd name="T35" fmla="*/ 871 h 2366"/>
                <a:gd name="T36" fmla="*/ 492 w 2828"/>
                <a:gd name="T37" fmla="*/ 1111 h 2366"/>
                <a:gd name="T38" fmla="*/ 276 w 2828"/>
                <a:gd name="T39" fmla="*/ 1441 h 2366"/>
                <a:gd name="T40" fmla="*/ 42 w 2828"/>
                <a:gd name="T41" fmla="*/ 1441 h 2366"/>
                <a:gd name="T42" fmla="*/ 367 w 2828"/>
                <a:gd name="T43" fmla="*/ 1585 h 2366"/>
                <a:gd name="T44" fmla="*/ 949 w 2828"/>
                <a:gd name="T45" fmla="*/ 1712 h 2366"/>
                <a:gd name="T46" fmla="*/ 1519 w 2828"/>
                <a:gd name="T47" fmla="*/ 1537 h 2366"/>
                <a:gd name="T48" fmla="*/ 1735 w 2828"/>
                <a:gd name="T49" fmla="*/ 1513 h 2366"/>
                <a:gd name="T50" fmla="*/ 1723 w 2828"/>
                <a:gd name="T51" fmla="*/ 1802 h 2366"/>
                <a:gd name="T52" fmla="*/ 2042 w 2828"/>
                <a:gd name="T53" fmla="*/ 2229 h 2366"/>
                <a:gd name="T54" fmla="*/ 2191 w 2828"/>
                <a:gd name="T55" fmla="*/ 2133 h 2366"/>
                <a:gd name="T56" fmla="*/ 2270 w 2828"/>
                <a:gd name="T57" fmla="*/ 1970 h 2366"/>
                <a:gd name="T58" fmla="*/ 2233 w 2828"/>
                <a:gd name="T59" fmla="*/ 1573 h 2366"/>
                <a:gd name="T60" fmla="*/ 2294 w 2828"/>
                <a:gd name="T61" fmla="*/ 1483 h 2366"/>
                <a:gd name="T62" fmla="*/ 2588 w 2828"/>
                <a:gd name="T63" fmla="*/ 1688 h 2366"/>
                <a:gd name="T64" fmla="*/ 2695 w 2828"/>
                <a:gd name="T65" fmla="*/ 1682 h 2366"/>
                <a:gd name="T66" fmla="*/ 2588 w 2828"/>
                <a:gd name="T67" fmla="*/ 1543 h 2366"/>
                <a:gd name="T68" fmla="*/ 2510 w 2828"/>
                <a:gd name="T69" fmla="*/ 1357 h 2366"/>
                <a:gd name="T70" fmla="*/ 2354 w 2828"/>
                <a:gd name="T71" fmla="*/ 1184 h 2366"/>
                <a:gd name="T72" fmla="*/ 2102 w 2828"/>
                <a:gd name="T73" fmla="*/ 931 h 2366"/>
                <a:gd name="T74" fmla="*/ 2137 w 2828"/>
                <a:gd name="T75" fmla="*/ 907 h 2366"/>
                <a:gd name="T76" fmla="*/ 2215 w 2828"/>
                <a:gd name="T77" fmla="*/ 871 h 2366"/>
                <a:gd name="T78" fmla="*/ 2324 w 2828"/>
                <a:gd name="T79" fmla="*/ 817 h 2366"/>
                <a:gd name="T80" fmla="*/ 2372 w 2828"/>
                <a:gd name="T81" fmla="*/ 787 h 2366"/>
                <a:gd name="T82" fmla="*/ 2078 w 2828"/>
                <a:gd name="T83" fmla="*/ 865 h 2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49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T0" fmla="*/ 1850 w 2153"/>
                <a:gd name="T1" fmla="*/ 853 h 1930"/>
                <a:gd name="T2" fmla="*/ 1945 w 2153"/>
                <a:gd name="T3" fmla="*/ 1021 h 1930"/>
                <a:gd name="T4" fmla="*/ 2060 w 2153"/>
                <a:gd name="T5" fmla="*/ 1170 h 1930"/>
                <a:gd name="T6" fmla="*/ 2126 w 2153"/>
                <a:gd name="T7" fmla="*/ 1249 h 1930"/>
                <a:gd name="T8" fmla="*/ 2162 w 2153"/>
                <a:gd name="T9" fmla="*/ 1297 h 1930"/>
                <a:gd name="T10" fmla="*/ 1897 w 2153"/>
                <a:gd name="T11" fmla="*/ 979 h 1930"/>
                <a:gd name="T12" fmla="*/ 1868 w 2153"/>
                <a:gd name="T13" fmla="*/ 931 h 1930"/>
                <a:gd name="T14" fmla="*/ 1789 w 2153"/>
                <a:gd name="T15" fmla="*/ 1243 h 1930"/>
                <a:gd name="T16" fmla="*/ 1777 w 2153"/>
                <a:gd name="T17" fmla="*/ 1489 h 1930"/>
                <a:gd name="T18" fmla="*/ 1826 w 2153"/>
                <a:gd name="T19" fmla="*/ 1910 h 1930"/>
                <a:gd name="T20" fmla="*/ 1795 w 2153"/>
                <a:gd name="T21" fmla="*/ 1934 h 1930"/>
                <a:gd name="T22" fmla="*/ 1753 w 2153"/>
                <a:gd name="T23" fmla="*/ 1537 h 1930"/>
                <a:gd name="T24" fmla="*/ 1735 w 2153"/>
                <a:gd name="T25" fmla="*/ 1291 h 1930"/>
                <a:gd name="T26" fmla="*/ 1771 w 2153"/>
                <a:gd name="T27" fmla="*/ 1087 h 1930"/>
                <a:gd name="T28" fmla="*/ 1777 w 2153"/>
                <a:gd name="T29" fmla="*/ 877 h 1930"/>
                <a:gd name="T30" fmla="*/ 1273 w 2153"/>
                <a:gd name="T31" fmla="*/ 1009 h 1930"/>
                <a:gd name="T32" fmla="*/ 828 w 2153"/>
                <a:gd name="T33" fmla="*/ 1134 h 1930"/>
                <a:gd name="T34" fmla="*/ 324 w 2153"/>
                <a:gd name="T35" fmla="*/ 1315 h 1930"/>
                <a:gd name="T36" fmla="*/ 18 w 2153"/>
                <a:gd name="T37" fmla="*/ 1423 h 1930"/>
                <a:gd name="T38" fmla="*/ 312 w 2153"/>
                <a:gd name="T39" fmla="*/ 1285 h 1930"/>
                <a:gd name="T40" fmla="*/ 685 w 2153"/>
                <a:gd name="T41" fmla="*/ 1146 h 1930"/>
                <a:gd name="T42" fmla="*/ 1026 w 2153"/>
                <a:gd name="T43" fmla="*/ 1039 h 1930"/>
                <a:gd name="T44" fmla="*/ 1417 w 2153"/>
                <a:gd name="T45" fmla="*/ 931 h 1930"/>
                <a:gd name="T46" fmla="*/ 1699 w 2153"/>
                <a:gd name="T47" fmla="*/ 817 h 1930"/>
                <a:gd name="T48" fmla="*/ 1339 w 2153"/>
                <a:gd name="T49" fmla="*/ 624 h 1930"/>
                <a:gd name="T50" fmla="*/ 865 w 2153"/>
                <a:gd name="T51" fmla="*/ 516 h 1930"/>
                <a:gd name="T52" fmla="*/ 228 w 2153"/>
                <a:gd name="T53" fmla="*/ 161 h 1930"/>
                <a:gd name="T54" fmla="*/ 0 w 2153"/>
                <a:gd name="T55" fmla="*/ 83 h 1930"/>
                <a:gd name="T56" fmla="*/ 330 w 2153"/>
                <a:gd name="T57" fmla="*/ 179 h 1930"/>
                <a:gd name="T58" fmla="*/ 715 w 2153"/>
                <a:gd name="T59" fmla="*/ 384 h 1930"/>
                <a:gd name="T60" fmla="*/ 937 w 2153"/>
                <a:gd name="T61" fmla="*/ 492 h 1930"/>
                <a:gd name="T62" fmla="*/ 1357 w 2153"/>
                <a:gd name="T63" fmla="*/ 594 h 1930"/>
                <a:gd name="T64" fmla="*/ 1657 w 2153"/>
                <a:gd name="T65" fmla="*/ 745 h 1930"/>
                <a:gd name="T66" fmla="*/ 1429 w 2153"/>
                <a:gd name="T67" fmla="*/ 462 h 1930"/>
                <a:gd name="T68" fmla="*/ 1291 w 2153"/>
                <a:gd name="T69" fmla="*/ 191 h 1930"/>
                <a:gd name="T70" fmla="*/ 1159 w 2153"/>
                <a:gd name="T71" fmla="*/ 0 h 1930"/>
                <a:gd name="T72" fmla="*/ 1345 w 2153"/>
                <a:gd name="T73" fmla="*/ 215 h 1930"/>
                <a:gd name="T74" fmla="*/ 1495 w 2153"/>
                <a:gd name="T75" fmla="*/ 486 h 1930"/>
                <a:gd name="T76" fmla="*/ 1753 w 2153"/>
                <a:gd name="T77" fmla="*/ 805 h 1930"/>
                <a:gd name="T78" fmla="*/ 1850 w 2153"/>
                <a:gd name="T79" fmla="*/ 853 h 1930"/>
                <a:gd name="T80" fmla="*/ 1850 w 2153"/>
                <a:gd name="T81" fmla="*/ 853 h 19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bg-BG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6165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bg-BG" altLang="en-US" smtClean="0"/>
              <a:t>Click to edit Master title style</a:t>
            </a:r>
          </a:p>
        </p:txBody>
      </p:sp>
      <p:sp>
        <p:nvSpPr>
          <p:cNvPr id="6166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bg-BG" altLang="en-US" smtClean="0"/>
              <a:t>Click to edit Master text styles</a:t>
            </a:r>
          </a:p>
          <a:p>
            <a:pPr lvl="1"/>
            <a:r>
              <a:rPr lang="bg-BG" altLang="en-US" smtClean="0"/>
              <a:t>Second level</a:t>
            </a:r>
          </a:p>
          <a:p>
            <a:pPr lvl="2"/>
            <a:r>
              <a:rPr lang="bg-BG" altLang="en-US" smtClean="0"/>
              <a:t>Third level</a:t>
            </a:r>
          </a:p>
          <a:p>
            <a:pPr lvl="3"/>
            <a:r>
              <a:rPr lang="bg-BG" altLang="en-US" smtClean="0"/>
              <a:t>Fourth level</a:t>
            </a:r>
          </a:p>
          <a:p>
            <a:pPr lvl="4"/>
            <a:r>
              <a:rPr lang="bg-BG" altLang="en-US" smtClean="0"/>
              <a:t>Fifth level</a:t>
            </a:r>
          </a:p>
        </p:txBody>
      </p:sp>
      <p:sp>
        <p:nvSpPr>
          <p:cNvPr id="6167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bg-BG" altLang="en-US">
              <a:solidFill>
                <a:srgbClr val="FFFFFF"/>
              </a:solidFill>
            </a:endParaRPr>
          </a:p>
        </p:txBody>
      </p:sp>
      <p:sp>
        <p:nvSpPr>
          <p:cNvPr id="6168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bg-BG" altLang="en-US">
              <a:solidFill>
                <a:srgbClr val="FFFFFF"/>
              </a:solidFill>
            </a:endParaRPr>
          </a:p>
        </p:txBody>
      </p:sp>
      <p:sp>
        <p:nvSpPr>
          <p:cNvPr id="6169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57853F-117C-435D-A515-9B913124BEB4}" type="slidenum">
              <a:rPr lang="bg-BG" alt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bg-BG" altLang="en-US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67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6147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>
                <a:gd name="T0" fmla="*/ 744 w 2515"/>
                <a:gd name="T1" fmla="*/ 1669 h 1970"/>
                <a:gd name="T2" fmla="*/ 852 w 2515"/>
                <a:gd name="T3" fmla="*/ 1400 h 1970"/>
                <a:gd name="T4" fmla="*/ 876 w 2515"/>
                <a:gd name="T5" fmla="*/ 1171 h 1970"/>
                <a:gd name="T6" fmla="*/ 979 w 2515"/>
                <a:gd name="T7" fmla="*/ 1370 h 1970"/>
                <a:gd name="T8" fmla="*/ 1231 w 2515"/>
                <a:gd name="T9" fmla="*/ 1621 h 1970"/>
                <a:gd name="T10" fmla="*/ 1471 w 2515"/>
                <a:gd name="T11" fmla="*/ 1693 h 1970"/>
                <a:gd name="T12" fmla="*/ 1819 w 2515"/>
                <a:gd name="T13" fmla="*/ 1678 h 1970"/>
                <a:gd name="T14" fmla="*/ 1893 w 2515"/>
                <a:gd name="T15" fmla="*/ 1513 h 1970"/>
                <a:gd name="T16" fmla="*/ 1874 w 2515"/>
                <a:gd name="T17" fmla="*/ 1285 h 1970"/>
                <a:gd name="T18" fmla="*/ 1783 w 2515"/>
                <a:gd name="T19" fmla="*/ 967 h 1970"/>
                <a:gd name="T20" fmla="*/ 1289 w 2515"/>
                <a:gd name="T21" fmla="*/ 873 h 1970"/>
                <a:gd name="T22" fmla="*/ 1549 w 2515"/>
                <a:gd name="T23" fmla="*/ 745 h 1970"/>
                <a:gd name="T24" fmla="*/ 1753 w 2515"/>
                <a:gd name="T25" fmla="*/ 732 h 1970"/>
                <a:gd name="T26" fmla="*/ 2107 w 2515"/>
                <a:gd name="T27" fmla="*/ 618 h 1970"/>
                <a:gd name="T28" fmla="*/ 2377 w 2515"/>
                <a:gd name="T29" fmla="*/ 438 h 1970"/>
                <a:gd name="T30" fmla="*/ 2420 w 2515"/>
                <a:gd name="T31" fmla="*/ 343 h 1970"/>
                <a:gd name="T32" fmla="*/ 2077 w 2515"/>
                <a:gd name="T33" fmla="*/ 331 h 1970"/>
                <a:gd name="T34" fmla="*/ 1951 w 2515"/>
                <a:gd name="T35" fmla="*/ 301 h 1970"/>
                <a:gd name="T36" fmla="*/ 1645 w 2515"/>
                <a:gd name="T37" fmla="*/ 289 h 1970"/>
                <a:gd name="T38" fmla="*/ 1297 w 2515"/>
                <a:gd name="T39" fmla="*/ 408 h 1970"/>
                <a:gd name="T40" fmla="*/ 1308 w 2515"/>
                <a:gd name="T41" fmla="*/ 337 h 1970"/>
                <a:gd name="T42" fmla="*/ 1453 w 2515"/>
                <a:gd name="T43" fmla="*/ 168 h 1970"/>
                <a:gd name="T44" fmla="*/ 1477 w 2515"/>
                <a:gd name="T45" fmla="*/ 36 h 1970"/>
                <a:gd name="T46" fmla="*/ 1417 w 2515"/>
                <a:gd name="T47" fmla="*/ 24 h 1970"/>
                <a:gd name="T48" fmla="*/ 1189 w 2515"/>
                <a:gd name="T49" fmla="*/ 102 h 1970"/>
                <a:gd name="T50" fmla="*/ 1026 w 2515"/>
                <a:gd name="T51" fmla="*/ 144 h 1970"/>
                <a:gd name="T52" fmla="*/ 889 w 2515"/>
                <a:gd name="T53" fmla="*/ 331 h 1970"/>
                <a:gd name="T54" fmla="*/ 726 w 2515"/>
                <a:gd name="T55" fmla="*/ 480 h 1970"/>
                <a:gd name="T56" fmla="*/ 643 w 2515"/>
                <a:gd name="T57" fmla="*/ 540 h 1970"/>
                <a:gd name="T58" fmla="*/ 600 w 2515"/>
                <a:gd name="T59" fmla="*/ 516 h 1970"/>
                <a:gd name="T60" fmla="*/ 552 w 2515"/>
                <a:gd name="T61" fmla="*/ 486 h 1970"/>
                <a:gd name="T62" fmla="*/ 528 w 2515"/>
                <a:gd name="T63" fmla="*/ 462 h 1970"/>
                <a:gd name="T64" fmla="*/ 474 w 2515"/>
                <a:gd name="T65" fmla="*/ 426 h 1970"/>
                <a:gd name="T66" fmla="*/ 415 w 2515"/>
                <a:gd name="T67" fmla="*/ 390 h 1970"/>
                <a:gd name="T68" fmla="*/ 366 w 2515"/>
                <a:gd name="T69" fmla="*/ 366 h 1970"/>
                <a:gd name="T70" fmla="*/ 192 w 2515"/>
                <a:gd name="T71" fmla="*/ 234 h 1970"/>
                <a:gd name="T72" fmla="*/ 570 w 2515"/>
                <a:gd name="T73" fmla="*/ 564 h 1970"/>
                <a:gd name="T74" fmla="*/ 444 w 2515"/>
                <a:gd name="T75" fmla="*/ 732 h 1970"/>
                <a:gd name="T76" fmla="*/ 318 w 2515"/>
                <a:gd name="T77" fmla="*/ 787 h 1970"/>
                <a:gd name="T78" fmla="*/ 127 w 2515"/>
                <a:gd name="T79" fmla="*/ 853 h 1970"/>
                <a:gd name="T80" fmla="*/ 0 w 2515"/>
                <a:gd name="T81" fmla="*/ 1165 h 1970"/>
                <a:gd name="T82" fmla="*/ 372 w 2515"/>
                <a:gd name="T83" fmla="*/ 1015 h 1970"/>
                <a:gd name="T84" fmla="*/ 222 w 2515"/>
                <a:gd name="T85" fmla="*/ 1262 h 1970"/>
                <a:gd name="T86" fmla="*/ 139 w 2515"/>
                <a:gd name="T87" fmla="*/ 1459 h 1970"/>
                <a:gd name="T88" fmla="*/ 102 w 2515"/>
                <a:gd name="T89" fmla="*/ 1495 h 1970"/>
                <a:gd name="T90" fmla="*/ 84 w 2515"/>
                <a:gd name="T91" fmla="*/ 1519 h 1970"/>
                <a:gd name="T92" fmla="*/ 96 w 2515"/>
                <a:gd name="T93" fmla="*/ 1537 h 1970"/>
                <a:gd name="T94" fmla="*/ 127 w 2515"/>
                <a:gd name="T95" fmla="*/ 1567 h 1970"/>
                <a:gd name="T96" fmla="*/ 145 w 2515"/>
                <a:gd name="T97" fmla="*/ 1633 h 1970"/>
                <a:gd name="T98" fmla="*/ 156 w 2515"/>
                <a:gd name="T99" fmla="*/ 1693 h 1970"/>
                <a:gd name="T100" fmla="*/ 162 w 2515"/>
                <a:gd name="T101" fmla="*/ 1723 h 1970"/>
                <a:gd name="T102" fmla="*/ 216 w 2515"/>
                <a:gd name="T103" fmla="*/ 1802 h 1970"/>
                <a:gd name="T104" fmla="*/ 228 w 2515"/>
                <a:gd name="T105" fmla="*/ 1850 h 1970"/>
                <a:gd name="T106" fmla="*/ 240 w 2515"/>
                <a:gd name="T107" fmla="*/ 1904 h 1970"/>
                <a:gd name="T108" fmla="*/ 246 w 2515"/>
                <a:gd name="T109" fmla="*/ 1922 h 1970"/>
                <a:gd name="T110" fmla="*/ 258 w 2515"/>
                <a:gd name="T111" fmla="*/ 1970 h 1970"/>
                <a:gd name="T112" fmla="*/ 462 w 2515"/>
                <a:gd name="T113" fmla="*/ 1922 h 1970"/>
                <a:gd name="T114" fmla="*/ 624 w 2515"/>
                <a:gd name="T115" fmla="*/ 1778 h 1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77 w 2123"/>
                <a:gd name="T1" fmla="*/ 986 h 1696"/>
                <a:gd name="T2" fmla="*/ 541 w 2123"/>
                <a:gd name="T3" fmla="*/ 646 h 1696"/>
                <a:gd name="T4" fmla="*/ 667 w 2123"/>
                <a:gd name="T5" fmla="*/ 374 h 1696"/>
                <a:gd name="T6" fmla="*/ 922 w 2123"/>
                <a:gd name="T7" fmla="*/ 555 h 1696"/>
                <a:gd name="T8" fmla="*/ 1208 w 2123"/>
                <a:gd name="T9" fmla="*/ 822 h 1696"/>
                <a:gd name="T10" fmla="*/ 1475 w 2123"/>
                <a:gd name="T11" fmla="*/ 1049 h 1696"/>
                <a:gd name="T12" fmla="*/ 1791 w 2123"/>
                <a:gd name="T13" fmla="*/ 1286 h 1696"/>
                <a:gd name="T14" fmla="*/ 1873 w 2123"/>
                <a:gd name="T15" fmla="*/ 1337 h 1696"/>
                <a:gd name="T16" fmla="*/ 1826 w 2123"/>
                <a:gd name="T17" fmla="*/ 1281 h 1696"/>
                <a:gd name="T18" fmla="*/ 1404 w 2123"/>
                <a:gd name="T19" fmla="*/ 947 h 1696"/>
                <a:gd name="T20" fmla="*/ 1082 w 2123"/>
                <a:gd name="T21" fmla="*/ 646 h 1696"/>
                <a:gd name="T22" fmla="*/ 719 w 2123"/>
                <a:gd name="T23" fmla="*/ 311 h 1696"/>
                <a:gd name="T24" fmla="*/ 994 w 2123"/>
                <a:gd name="T25" fmla="*/ 294 h 1696"/>
                <a:gd name="T26" fmla="*/ 1279 w 2123"/>
                <a:gd name="T27" fmla="*/ 300 h 1696"/>
                <a:gd name="T28" fmla="*/ 1606 w 2123"/>
                <a:gd name="T29" fmla="*/ 254 h 1696"/>
                <a:gd name="T30" fmla="*/ 2112 w 2123"/>
                <a:gd name="T31" fmla="*/ 186 h 1696"/>
                <a:gd name="T32" fmla="*/ 2064 w 2123"/>
                <a:gd name="T33" fmla="*/ 164 h 1696"/>
                <a:gd name="T34" fmla="*/ 1535 w 2123"/>
                <a:gd name="T35" fmla="*/ 243 h 1696"/>
                <a:gd name="T36" fmla="*/ 1202 w 2123"/>
                <a:gd name="T37" fmla="*/ 260 h 1696"/>
                <a:gd name="T38" fmla="*/ 755 w 2123"/>
                <a:gd name="T39" fmla="*/ 243 h 1696"/>
                <a:gd name="T40" fmla="*/ 815 w 2123"/>
                <a:gd name="T41" fmla="*/ 215 h 1696"/>
                <a:gd name="T42" fmla="*/ 1136 w 2123"/>
                <a:gd name="T43" fmla="*/ 0 h 1696"/>
                <a:gd name="T44" fmla="*/ 1082 w 2123"/>
                <a:gd name="T45" fmla="*/ 28 h 1696"/>
                <a:gd name="T46" fmla="*/ 1005 w 2123"/>
                <a:gd name="T47" fmla="*/ 79 h 1696"/>
                <a:gd name="T48" fmla="*/ 851 w 2123"/>
                <a:gd name="T49" fmla="*/ 181 h 1696"/>
                <a:gd name="T50" fmla="*/ 667 w 2123"/>
                <a:gd name="T51" fmla="*/ 266 h 1696"/>
                <a:gd name="T52" fmla="*/ 631 w 2123"/>
                <a:gd name="T53" fmla="*/ 340 h 1696"/>
                <a:gd name="T54" fmla="*/ 303 w 2123"/>
                <a:gd name="T55" fmla="*/ 555 h 1696"/>
                <a:gd name="T56" fmla="*/ 0 w 2123"/>
                <a:gd name="T57" fmla="*/ 686 h 1696"/>
                <a:gd name="T58" fmla="*/ 0 w 2123"/>
                <a:gd name="T59" fmla="*/ 691 h 1696"/>
                <a:gd name="T60" fmla="*/ 0 w 2123"/>
                <a:gd name="T61" fmla="*/ 725 h 1696"/>
                <a:gd name="T62" fmla="*/ 297 w 2123"/>
                <a:gd name="T63" fmla="*/ 601 h 1696"/>
                <a:gd name="T64" fmla="*/ 589 w 2123"/>
                <a:gd name="T65" fmla="*/ 408 h 1696"/>
                <a:gd name="T66" fmla="*/ 505 w 2123"/>
                <a:gd name="T67" fmla="*/ 635 h 1696"/>
                <a:gd name="T68" fmla="*/ 523 w 2123"/>
                <a:gd name="T69" fmla="*/ 941 h 1696"/>
                <a:gd name="T70" fmla="*/ 458 w 2123"/>
                <a:gd name="T71" fmla="*/ 1105 h 1696"/>
                <a:gd name="T72" fmla="*/ 327 w 2123"/>
                <a:gd name="T73" fmla="*/ 1400 h 1696"/>
                <a:gd name="T74" fmla="*/ 321 w 2123"/>
                <a:gd name="T75" fmla="*/ 1604 h 1696"/>
                <a:gd name="T76" fmla="*/ 327 w 2123"/>
                <a:gd name="T77" fmla="*/ 1604 h 1696"/>
                <a:gd name="T78" fmla="*/ 345 w 2123"/>
                <a:gd name="T79" fmla="*/ 1468 h 1696"/>
                <a:gd name="T80" fmla="*/ 577 w 2123"/>
                <a:gd name="T81" fmla="*/ 986 h 1696"/>
                <a:gd name="T82" fmla="*/ 577 w 2123"/>
                <a:gd name="T83" fmla="*/ 986 h 169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bg-BG" smtClean="0">
                <a:solidFill>
                  <a:srgbClr val="FFFFFF"/>
                </a:solidFill>
              </a:endParaRPr>
            </a:p>
          </p:txBody>
        </p:sp>
        <p:sp>
          <p:nvSpPr>
            <p:cNvPr id="1034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bg-BG" smtClean="0">
                <a:solidFill>
                  <a:srgbClr val="FFFFFF"/>
                </a:solidFill>
              </a:endParaRPr>
            </a:p>
          </p:txBody>
        </p:sp>
        <p:sp>
          <p:nvSpPr>
            <p:cNvPr id="1035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24 w 969"/>
                <a:gd name="T1" fmla="*/ 1189 h 1192"/>
                <a:gd name="T2" fmla="*/ 492 w 969"/>
                <a:gd name="T3" fmla="*/ 1195 h 1192"/>
                <a:gd name="T4" fmla="*/ 582 w 969"/>
                <a:gd name="T5" fmla="*/ 1153 h 1192"/>
                <a:gd name="T6" fmla="*/ 816 w 969"/>
                <a:gd name="T7" fmla="*/ 1088 h 1192"/>
                <a:gd name="T8" fmla="*/ 937 w 969"/>
                <a:gd name="T9" fmla="*/ 1058 h 1192"/>
                <a:gd name="T10" fmla="*/ 762 w 969"/>
                <a:gd name="T11" fmla="*/ 991 h 1192"/>
                <a:gd name="T12" fmla="*/ 558 w 969"/>
                <a:gd name="T13" fmla="*/ 955 h 1192"/>
                <a:gd name="T14" fmla="*/ 198 w 969"/>
                <a:gd name="T15" fmla="*/ 973 h 1192"/>
                <a:gd name="T16" fmla="*/ 300 w 969"/>
                <a:gd name="T17" fmla="*/ 895 h 1192"/>
                <a:gd name="T18" fmla="*/ 498 w 969"/>
                <a:gd name="T19" fmla="*/ 805 h 1192"/>
                <a:gd name="T20" fmla="*/ 697 w 969"/>
                <a:gd name="T21" fmla="*/ 673 h 1192"/>
                <a:gd name="T22" fmla="*/ 703 w 969"/>
                <a:gd name="T23" fmla="*/ 673 h 1192"/>
                <a:gd name="T24" fmla="*/ 715 w 969"/>
                <a:gd name="T25" fmla="*/ 667 h 1192"/>
                <a:gd name="T26" fmla="*/ 756 w 969"/>
                <a:gd name="T27" fmla="*/ 649 h 1192"/>
                <a:gd name="T28" fmla="*/ 780 w 969"/>
                <a:gd name="T29" fmla="*/ 643 h 1192"/>
                <a:gd name="T30" fmla="*/ 792 w 969"/>
                <a:gd name="T31" fmla="*/ 631 h 1192"/>
                <a:gd name="T32" fmla="*/ 798 w 969"/>
                <a:gd name="T33" fmla="*/ 619 h 1192"/>
                <a:gd name="T34" fmla="*/ 792 w 969"/>
                <a:gd name="T35" fmla="*/ 613 h 1192"/>
                <a:gd name="T36" fmla="*/ 786 w 969"/>
                <a:gd name="T37" fmla="*/ 601 h 1192"/>
                <a:gd name="T38" fmla="*/ 786 w 969"/>
                <a:gd name="T39" fmla="*/ 576 h 1192"/>
                <a:gd name="T40" fmla="*/ 798 w 969"/>
                <a:gd name="T41" fmla="*/ 546 h 1192"/>
                <a:gd name="T42" fmla="*/ 810 w 969"/>
                <a:gd name="T43" fmla="*/ 516 h 1192"/>
                <a:gd name="T44" fmla="*/ 828 w 969"/>
                <a:gd name="T45" fmla="*/ 486 h 1192"/>
                <a:gd name="T46" fmla="*/ 840 w 969"/>
                <a:gd name="T47" fmla="*/ 456 h 1192"/>
                <a:gd name="T48" fmla="*/ 846 w 969"/>
                <a:gd name="T49" fmla="*/ 438 h 1192"/>
                <a:gd name="T50" fmla="*/ 853 w 969"/>
                <a:gd name="T51" fmla="*/ 432 h 1192"/>
                <a:gd name="T52" fmla="*/ 853 w 969"/>
                <a:gd name="T53" fmla="*/ 348 h 1192"/>
                <a:gd name="T54" fmla="*/ 853 w 969"/>
                <a:gd name="T55" fmla="*/ 342 h 1192"/>
                <a:gd name="T56" fmla="*/ 859 w 969"/>
                <a:gd name="T57" fmla="*/ 336 h 1192"/>
                <a:gd name="T58" fmla="*/ 877 w 969"/>
                <a:gd name="T59" fmla="*/ 306 h 1192"/>
                <a:gd name="T60" fmla="*/ 889 w 969"/>
                <a:gd name="T61" fmla="*/ 270 h 1192"/>
                <a:gd name="T62" fmla="*/ 901 w 969"/>
                <a:gd name="T63" fmla="*/ 240 h 1192"/>
                <a:gd name="T64" fmla="*/ 907 w 969"/>
                <a:gd name="T65" fmla="*/ 228 h 1192"/>
                <a:gd name="T66" fmla="*/ 913 w 969"/>
                <a:gd name="T67" fmla="*/ 216 h 1192"/>
                <a:gd name="T68" fmla="*/ 931 w 969"/>
                <a:gd name="T69" fmla="*/ 173 h 1192"/>
                <a:gd name="T70" fmla="*/ 949 w 969"/>
                <a:gd name="T71" fmla="*/ 137 h 1192"/>
                <a:gd name="T72" fmla="*/ 955 w 969"/>
                <a:gd name="T73" fmla="*/ 125 h 1192"/>
                <a:gd name="T74" fmla="*/ 955 w 969"/>
                <a:gd name="T75" fmla="*/ 119 h 1192"/>
                <a:gd name="T76" fmla="*/ 973 w 969"/>
                <a:gd name="T77" fmla="*/ 0 h 1192"/>
                <a:gd name="T78" fmla="*/ 949 w 969"/>
                <a:gd name="T79" fmla="*/ 47 h 1192"/>
                <a:gd name="T80" fmla="*/ 786 w 969"/>
                <a:gd name="T81" fmla="*/ 113 h 1192"/>
                <a:gd name="T82" fmla="*/ 709 w 969"/>
                <a:gd name="T83" fmla="*/ 161 h 1192"/>
                <a:gd name="T84" fmla="*/ 462 w 969"/>
                <a:gd name="T85" fmla="*/ 234 h 1192"/>
                <a:gd name="T86" fmla="*/ 282 w 969"/>
                <a:gd name="T87" fmla="*/ 288 h 1192"/>
                <a:gd name="T88" fmla="*/ 174 w 969"/>
                <a:gd name="T89" fmla="*/ 294 h 1192"/>
                <a:gd name="T90" fmla="*/ 12 w 969"/>
                <a:gd name="T91" fmla="*/ 486 h 1192"/>
                <a:gd name="T92" fmla="*/ 0 w 969"/>
                <a:gd name="T93" fmla="*/ 510 h 1192"/>
                <a:gd name="T94" fmla="*/ 0 w 969"/>
                <a:gd name="T95" fmla="*/ 1189 h 1192"/>
                <a:gd name="T96" fmla="*/ 96 w 969"/>
                <a:gd name="T97" fmla="*/ 1183 h 1192"/>
                <a:gd name="T98" fmla="*/ 324 w 969"/>
                <a:gd name="T99" fmla="*/ 1189 h 1192"/>
                <a:gd name="T100" fmla="*/ 324 w 969"/>
                <a:gd name="T101" fmla="*/ 1189 h 119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bg-BG" smtClean="0">
                <a:solidFill>
                  <a:srgbClr val="FFFFFF"/>
                </a:solidFill>
              </a:endParaRPr>
            </a:p>
          </p:txBody>
        </p:sp>
        <p:sp>
          <p:nvSpPr>
            <p:cNvPr id="1036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bg-BG" smtClean="0">
                <a:solidFill>
                  <a:srgbClr val="FFFFFF"/>
                </a:solidFill>
              </a:endParaRPr>
            </a:p>
          </p:txBody>
        </p:sp>
        <p:sp>
          <p:nvSpPr>
            <p:cNvPr id="1037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038 w 2176"/>
                <a:gd name="T1" fmla="*/ 769 h 1505"/>
                <a:gd name="T2" fmla="*/ 1195 w 2176"/>
                <a:gd name="T3" fmla="*/ 1237 h 1505"/>
                <a:gd name="T4" fmla="*/ 960 w 2176"/>
                <a:gd name="T5" fmla="*/ 1195 h 1505"/>
                <a:gd name="T6" fmla="*/ 726 w 2176"/>
                <a:gd name="T7" fmla="*/ 1129 h 1505"/>
                <a:gd name="T8" fmla="*/ 444 w 2176"/>
                <a:gd name="T9" fmla="*/ 1111 h 1505"/>
                <a:gd name="T10" fmla="*/ 0 w 2176"/>
                <a:gd name="T11" fmla="*/ 1081 h 1505"/>
                <a:gd name="T12" fmla="*/ 30 w 2176"/>
                <a:gd name="T13" fmla="*/ 1117 h 1505"/>
                <a:gd name="T14" fmla="*/ 498 w 2176"/>
                <a:gd name="T15" fmla="*/ 1135 h 1505"/>
                <a:gd name="T16" fmla="*/ 780 w 2176"/>
                <a:gd name="T17" fmla="*/ 1189 h 1505"/>
                <a:gd name="T18" fmla="*/ 1135 w 2176"/>
                <a:gd name="T19" fmla="*/ 1304 h 1505"/>
                <a:gd name="T20" fmla="*/ 1074 w 2176"/>
                <a:gd name="T21" fmla="*/ 1322 h 1505"/>
                <a:gd name="T22" fmla="*/ 714 w 2176"/>
                <a:gd name="T23" fmla="*/ 1508 h 1505"/>
                <a:gd name="T24" fmla="*/ 768 w 2176"/>
                <a:gd name="T25" fmla="*/ 1484 h 1505"/>
                <a:gd name="T26" fmla="*/ 865 w 2176"/>
                <a:gd name="T27" fmla="*/ 1442 h 1505"/>
                <a:gd name="T28" fmla="*/ 1026 w 2176"/>
                <a:gd name="T29" fmla="*/ 1358 h 1505"/>
                <a:gd name="T30" fmla="*/ 1219 w 2176"/>
                <a:gd name="T31" fmla="*/ 1298 h 1505"/>
                <a:gd name="T32" fmla="*/ 1272 w 2176"/>
                <a:gd name="T33" fmla="*/ 1225 h 1505"/>
                <a:gd name="T34" fmla="*/ 1639 w 2176"/>
                <a:gd name="T35" fmla="*/ 1045 h 1505"/>
                <a:gd name="T36" fmla="*/ 1939 w 2176"/>
                <a:gd name="T37" fmla="*/ 955 h 1505"/>
                <a:gd name="T38" fmla="*/ 2185 w 2176"/>
                <a:gd name="T39" fmla="*/ 823 h 1505"/>
                <a:gd name="T40" fmla="*/ 1969 w 2176"/>
                <a:gd name="T41" fmla="*/ 913 h 1505"/>
                <a:gd name="T42" fmla="*/ 1663 w 2176"/>
                <a:gd name="T43" fmla="*/ 991 h 1505"/>
                <a:gd name="T44" fmla="*/ 1345 w 2176"/>
                <a:gd name="T45" fmla="*/ 1153 h 1505"/>
                <a:gd name="T46" fmla="*/ 1507 w 2176"/>
                <a:gd name="T47" fmla="*/ 907 h 1505"/>
                <a:gd name="T48" fmla="*/ 1627 w 2176"/>
                <a:gd name="T49" fmla="*/ 546 h 1505"/>
                <a:gd name="T50" fmla="*/ 1747 w 2176"/>
                <a:gd name="T51" fmla="*/ 373 h 1505"/>
                <a:gd name="T52" fmla="*/ 1987 w 2176"/>
                <a:gd name="T53" fmla="*/ 60 h 1505"/>
                <a:gd name="T54" fmla="*/ 2011 w 2176"/>
                <a:gd name="T55" fmla="*/ 0 h 1505"/>
                <a:gd name="T56" fmla="*/ 1981 w 2176"/>
                <a:gd name="T57" fmla="*/ 0 h 1505"/>
                <a:gd name="T58" fmla="*/ 1603 w 2176"/>
                <a:gd name="T59" fmla="*/ 481 h 1505"/>
                <a:gd name="T60" fmla="*/ 1483 w 2176"/>
                <a:gd name="T61" fmla="*/ 889 h 1505"/>
                <a:gd name="T62" fmla="*/ 1260 w 2176"/>
                <a:gd name="T63" fmla="*/ 1177 h 1505"/>
                <a:gd name="T64" fmla="*/ 1135 w 2176"/>
                <a:gd name="T65" fmla="*/ 907 h 1505"/>
                <a:gd name="T66" fmla="*/ 1014 w 2176"/>
                <a:gd name="T67" fmla="*/ 541 h 1505"/>
                <a:gd name="T68" fmla="*/ 889 w 2176"/>
                <a:gd name="T69" fmla="*/ 222 h 1505"/>
                <a:gd name="T70" fmla="*/ 792 w 2176"/>
                <a:gd name="T71" fmla="*/ 0 h 1505"/>
                <a:gd name="T72" fmla="*/ 756 w 2176"/>
                <a:gd name="T73" fmla="*/ 0 h 1505"/>
                <a:gd name="T74" fmla="*/ 907 w 2176"/>
                <a:gd name="T75" fmla="*/ 355 h 1505"/>
                <a:gd name="T76" fmla="*/ 1038 w 2176"/>
                <a:gd name="T77" fmla="*/ 769 h 1505"/>
                <a:gd name="T78" fmla="*/ 1038 w 2176"/>
                <a:gd name="T79" fmla="*/ 769 h 150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bg-BG" smtClean="0">
                <a:solidFill>
                  <a:srgbClr val="FFFFFF"/>
                </a:solidFill>
              </a:endParaRPr>
            </a:p>
          </p:txBody>
        </p:sp>
        <p:sp>
          <p:nvSpPr>
            <p:cNvPr id="1038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62 w 813"/>
                <a:gd name="T1" fmla="*/ 565 h 804"/>
                <a:gd name="T2" fmla="*/ 330 w 813"/>
                <a:gd name="T3" fmla="*/ 439 h 804"/>
                <a:gd name="T4" fmla="*/ 648 w 813"/>
                <a:gd name="T5" fmla="*/ 217 h 804"/>
                <a:gd name="T6" fmla="*/ 816 w 813"/>
                <a:gd name="T7" fmla="*/ 0 h 804"/>
                <a:gd name="T8" fmla="*/ 678 w 813"/>
                <a:gd name="T9" fmla="*/ 150 h 804"/>
                <a:gd name="T10" fmla="*/ 145 w 813"/>
                <a:gd name="T11" fmla="*/ 505 h 804"/>
                <a:gd name="T12" fmla="*/ 0 w 813"/>
                <a:gd name="T13" fmla="*/ 734 h 804"/>
                <a:gd name="T14" fmla="*/ 0 w 813"/>
                <a:gd name="T15" fmla="*/ 806 h 804"/>
                <a:gd name="T16" fmla="*/ 162 w 813"/>
                <a:gd name="T17" fmla="*/ 565 h 804"/>
                <a:gd name="T18" fmla="*/ 162 w 813"/>
                <a:gd name="T19" fmla="*/ 565 h 8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bg-BG" smtClean="0">
                <a:solidFill>
                  <a:srgbClr val="FFFFFF"/>
                </a:solidFill>
              </a:endParaRPr>
            </a:p>
          </p:txBody>
        </p:sp>
        <p:sp>
          <p:nvSpPr>
            <p:cNvPr id="1039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62 w 759"/>
                <a:gd name="T1" fmla="*/ 66 h 107"/>
                <a:gd name="T2" fmla="*/ 762 w 759"/>
                <a:gd name="T3" fmla="*/ 0 h 107"/>
                <a:gd name="T4" fmla="*/ 498 w 759"/>
                <a:gd name="T5" fmla="*/ 36 h 107"/>
                <a:gd name="T6" fmla="*/ 139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62 w 759"/>
                <a:gd name="T15" fmla="*/ 66 h 107"/>
                <a:gd name="T16" fmla="*/ 462 w 759"/>
                <a:gd name="T17" fmla="*/ 66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bg-BG" smtClean="0">
                <a:solidFill>
                  <a:srgbClr val="FFFFFF"/>
                </a:solidFill>
              </a:endParaRPr>
            </a:p>
          </p:txBody>
        </p:sp>
        <p:sp>
          <p:nvSpPr>
            <p:cNvPr id="1040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393 w 3169"/>
                <a:gd name="T1" fmla="*/ 240 h 743"/>
                <a:gd name="T2" fmla="*/ 1741 w 3169"/>
                <a:gd name="T3" fmla="*/ 234 h 743"/>
                <a:gd name="T4" fmla="*/ 2096 w 3169"/>
                <a:gd name="T5" fmla="*/ 252 h 743"/>
                <a:gd name="T6" fmla="*/ 2515 w 3169"/>
                <a:gd name="T7" fmla="*/ 234 h 743"/>
                <a:gd name="T8" fmla="*/ 3182 w 3169"/>
                <a:gd name="T9" fmla="*/ 205 h 743"/>
                <a:gd name="T10" fmla="*/ 3128 w 3169"/>
                <a:gd name="T11" fmla="*/ 187 h 743"/>
                <a:gd name="T12" fmla="*/ 2432 w 3169"/>
                <a:gd name="T13" fmla="*/ 222 h 743"/>
                <a:gd name="T14" fmla="*/ 2011 w 3169"/>
                <a:gd name="T15" fmla="*/ 222 h 743"/>
                <a:gd name="T16" fmla="*/ 1465 w 3169"/>
                <a:gd name="T17" fmla="*/ 187 h 743"/>
                <a:gd name="T18" fmla="*/ 1549 w 3169"/>
                <a:gd name="T19" fmla="*/ 168 h 743"/>
                <a:gd name="T20" fmla="*/ 2047 w 3169"/>
                <a:gd name="T21" fmla="*/ 0 h 743"/>
                <a:gd name="T22" fmla="*/ 1969 w 3169"/>
                <a:gd name="T23" fmla="*/ 24 h 743"/>
                <a:gd name="T24" fmla="*/ 1844 w 3169"/>
                <a:gd name="T25" fmla="*/ 66 h 743"/>
                <a:gd name="T26" fmla="*/ 1609 w 3169"/>
                <a:gd name="T27" fmla="*/ 138 h 743"/>
                <a:gd name="T28" fmla="*/ 1344 w 3169"/>
                <a:gd name="T29" fmla="*/ 199 h 743"/>
                <a:gd name="T30" fmla="*/ 1273 w 3169"/>
                <a:gd name="T31" fmla="*/ 252 h 743"/>
                <a:gd name="T32" fmla="*/ 768 w 3169"/>
                <a:gd name="T33" fmla="*/ 414 h 743"/>
                <a:gd name="T34" fmla="*/ 336 w 3169"/>
                <a:gd name="T35" fmla="*/ 504 h 743"/>
                <a:gd name="T36" fmla="*/ 0 w 3169"/>
                <a:gd name="T37" fmla="*/ 619 h 743"/>
                <a:gd name="T38" fmla="*/ 300 w 3169"/>
                <a:gd name="T39" fmla="*/ 540 h 743"/>
                <a:gd name="T40" fmla="*/ 738 w 3169"/>
                <a:gd name="T41" fmla="*/ 450 h 743"/>
                <a:gd name="T42" fmla="*/ 1183 w 3169"/>
                <a:gd name="T43" fmla="*/ 312 h 743"/>
                <a:gd name="T44" fmla="*/ 985 w 3169"/>
                <a:gd name="T45" fmla="*/ 492 h 743"/>
                <a:gd name="T46" fmla="*/ 871 w 3169"/>
                <a:gd name="T47" fmla="*/ 745 h 743"/>
                <a:gd name="T48" fmla="*/ 865 w 3169"/>
                <a:gd name="T49" fmla="*/ 745 h 743"/>
                <a:gd name="T50" fmla="*/ 937 w 3169"/>
                <a:gd name="T51" fmla="*/ 745 h 743"/>
                <a:gd name="T52" fmla="*/ 1026 w 3169"/>
                <a:gd name="T53" fmla="*/ 498 h 743"/>
                <a:gd name="T54" fmla="*/ 1302 w 3169"/>
                <a:gd name="T55" fmla="*/ 282 h 743"/>
                <a:gd name="T56" fmla="*/ 1537 w 3169"/>
                <a:gd name="T57" fmla="*/ 450 h 743"/>
                <a:gd name="T58" fmla="*/ 1777 w 3169"/>
                <a:gd name="T59" fmla="*/ 679 h 743"/>
                <a:gd name="T60" fmla="*/ 1862 w 3169"/>
                <a:gd name="T61" fmla="*/ 745 h 743"/>
                <a:gd name="T62" fmla="*/ 1927 w 3169"/>
                <a:gd name="T63" fmla="*/ 745 h 743"/>
                <a:gd name="T64" fmla="*/ 1699 w 3169"/>
                <a:gd name="T65" fmla="*/ 528 h 743"/>
                <a:gd name="T66" fmla="*/ 1393 w 3169"/>
                <a:gd name="T67" fmla="*/ 240 h 743"/>
                <a:gd name="T68" fmla="*/ 1393 w 3169"/>
                <a:gd name="T69" fmla="*/ 240 h 7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bg-BG" smtClean="0">
                <a:solidFill>
                  <a:srgbClr val="FFFFFF"/>
                </a:solidFill>
              </a:endParaRPr>
            </a:p>
          </p:txBody>
        </p:sp>
        <p:sp>
          <p:nvSpPr>
            <p:cNvPr id="1041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042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6158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159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160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46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bg-BG" smtClean="0">
                <a:solidFill>
                  <a:srgbClr val="FFFFFF"/>
                </a:solidFill>
              </a:endParaRPr>
            </a:p>
          </p:txBody>
        </p:sp>
        <p:sp>
          <p:nvSpPr>
            <p:cNvPr id="1047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bg-BG" smtClean="0">
                <a:solidFill>
                  <a:srgbClr val="FFFFFF"/>
                </a:solidFill>
              </a:endParaRPr>
            </a:p>
          </p:txBody>
        </p:sp>
        <p:sp>
          <p:nvSpPr>
            <p:cNvPr id="6163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>
                <a:gd name="T0" fmla="*/ 1814 w 2828"/>
                <a:gd name="T1" fmla="*/ 606 h 2366"/>
                <a:gd name="T2" fmla="*/ 1615 w 2828"/>
                <a:gd name="T3" fmla="*/ 252 h 2366"/>
                <a:gd name="T4" fmla="*/ 1345 w 2828"/>
                <a:gd name="T5" fmla="*/ 132 h 2366"/>
                <a:gd name="T6" fmla="*/ 1381 w 2828"/>
                <a:gd name="T7" fmla="*/ 492 h 2366"/>
                <a:gd name="T8" fmla="*/ 955 w 2828"/>
                <a:gd name="T9" fmla="*/ 221 h 2366"/>
                <a:gd name="T10" fmla="*/ 877 w 2828"/>
                <a:gd name="T11" fmla="*/ 161 h 2366"/>
                <a:gd name="T12" fmla="*/ 841 w 2828"/>
                <a:gd name="T13" fmla="*/ 167 h 2366"/>
                <a:gd name="T14" fmla="*/ 720 w 2828"/>
                <a:gd name="T15" fmla="*/ 161 h 2366"/>
                <a:gd name="T16" fmla="*/ 613 w 2828"/>
                <a:gd name="T17" fmla="*/ 144 h 2366"/>
                <a:gd name="T18" fmla="*/ 492 w 2828"/>
                <a:gd name="T19" fmla="*/ 161 h 2366"/>
                <a:gd name="T20" fmla="*/ 432 w 2828"/>
                <a:gd name="T21" fmla="*/ 150 h 2366"/>
                <a:gd name="T22" fmla="*/ 342 w 2828"/>
                <a:gd name="T23" fmla="*/ 138 h 2366"/>
                <a:gd name="T24" fmla="*/ 246 w 2828"/>
                <a:gd name="T25" fmla="*/ 126 h 2366"/>
                <a:gd name="T26" fmla="*/ 174 w 2828"/>
                <a:gd name="T27" fmla="*/ 114 h 2366"/>
                <a:gd name="T28" fmla="*/ 216 w 2828"/>
                <a:gd name="T29" fmla="*/ 240 h 2366"/>
                <a:gd name="T30" fmla="*/ 607 w 2828"/>
                <a:gd name="T31" fmla="*/ 588 h 2366"/>
                <a:gd name="T32" fmla="*/ 1177 w 2828"/>
                <a:gd name="T33" fmla="*/ 817 h 2366"/>
                <a:gd name="T34" fmla="*/ 972 w 2828"/>
                <a:gd name="T35" fmla="*/ 871 h 2366"/>
                <a:gd name="T36" fmla="*/ 492 w 2828"/>
                <a:gd name="T37" fmla="*/ 1111 h 2366"/>
                <a:gd name="T38" fmla="*/ 276 w 2828"/>
                <a:gd name="T39" fmla="*/ 1441 h 2366"/>
                <a:gd name="T40" fmla="*/ 42 w 2828"/>
                <a:gd name="T41" fmla="*/ 1441 h 2366"/>
                <a:gd name="T42" fmla="*/ 367 w 2828"/>
                <a:gd name="T43" fmla="*/ 1585 h 2366"/>
                <a:gd name="T44" fmla="*/ 949 w 2828"/>
                <a:gd name="T45" fmla="*/ 1712 h 2366"/>
                <a:gd name="T46" fmla="*/ 1519 w 2828"/>
                <a:gd name="T47" fmla="*/ 1537 h 2366"/>
                <a:gd name="T48" fmla="*/ 1735 w 2828"/>
                <a:gd name="T49" fmla="*/ 1513 h 2366"/>
                <a:gd name="T50" fmla="*/ 1723 w 2828"/>
                <a:gd name="T51" fmla="*/ 1802 h 2366"/>
                <a:gd name="T52" fmla="*/ 2042 w 2828"/>
                <a:gd name="T53" fmla="*/ 2229 h 2366"/>
                <a:gd name="T54" fmla="*/ 2191 w 2828"/>
                <a:gd name="T55" fmla="*/ 2133 h 2366"/>
                <a:gd name="T56" fmla="*/ 2270 w 2828"/>
                <a:gd name="T57" fmla="*/ 1970 h 2366"/>
                <a:gd name="T58" fmla="*/ 2233 w 2828"/>
                <a:gd name="T59" fmla="*/ 1573 h 2366"/>
                <a:gd name="T60" fmla="*/ 2294 w 2828"/>
                <a:gd name="T61" fmla="*/ 1483 h 2366"/>
                <a:gd name="T62" fmla="*/ 2588 w 2828"/>
                <a:gd name="T63" fmla="*/ 1688 h 2366"/>
                <a:gd name="T64" fmla="*/ 2695 w 2828"/>
                <a:gd name="T65" fmla="*/ 1682 h 2366"/>
                <a:gd name="T66" fmla="*/ 2588 w 2828"/>
                <a:gd name="T67" fmla="*/ 1543 h 2366"/>
                <a:gd name="T68" fmla="*/ 2510 w 2828"/>
                <a:gd name="T69" fmla="*/ 1357 h 2366"/>
                <a:gd name="T70" fmla="*/ 2354 w 2828"/>
                <a:gd name="T71" fmla="*/ 1184 h 2366"/>
                <a:gd name="T72" fmla="*/ 2102 w 2828"/>
                <a:gd name="T73" fmla="*/ 931 h 2366"/>
                <a:gd name="T74" fmla="*/ 2137 w 2828"/>
                <a:gd name="T75" fmla="*/ 907 h 2366"/>
                <a:gd name="T76" fmla="*/ 2215 w 2828"/>
                <a:gd name="T77" fmla="*/ 871 h 2366"/>
                <a:gd name="T78" fmla="*/ 2324 w 2828"/>
                <a:gd name="T79" fmla="*/ 817 h 2366"/>
                <a:gd name="T80" fmla="*/ 2372 w 2828"/>
                <a:gd name="T81" fmla="*/ 787 h 2366"/>
                <a:gd name="T82" fmla="*/ 2078 w 2828"/>
                <a:gd name="T83" fmla="*/ 865 h 2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49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T0" fmla="*/ 1850 w 2153"/>
                <a:gd name="T1" fmla="*/ 853 h 1930"/>
                <a:gd name="T2" fmla="*/ 1945 w 2153"/>
                <a:gd name="T3" fmla="*/ 1021 h 1930"/>
                <a:gd name="T4" fmla="*/ 2060 w 2153"/>
                <a:gd name="T5" fmla="*/ 1170 h 1930"/>
                <a:gd name="T6" fmla="*/ 2126 w 2153"/>
                <a:gd name="T7" fmla="*/ 1249 h 1930"/>
                <a:gd name="T8" fmla="*/ 2162 w 2153"/>
                <a:gd name="T9" fmla="*/ 1297 h 1930"/>
                <a:gd name="T10" fmla="*/ 1897 w 2153"/>
                <a:gd name="T11" fmla="*/ 979 h 1930"/>
                <a:gd name="T12" fmla="*/ 1868 w 2153"/>
                <a:gd name="T13" fmla="*/ 931 h 1930"/>
                <a:gd name="T14" fmla="*/ 1789 w 2153"/>
                <a:gd name="T15" fmla="*/ 1243 h 1930"/>
                <a:gd name="T16" fmla="*/ 1777 w 2153"/>
                <a:gd name="T17" fmla="*/ 1489 h 1930"/>
                <a:gd name="T18" fmla="*/ 1826 w 2153"/>
                <a:gd name="T19" fmla="*/ 1910 h 1930"/>
                <a:gd name="T20" fmla="*/ 1795 w 2153"/>
                <a:gd name="T21" fmla="*/ 1934 h 1930"/>
                <a:gd name="T22" fmla="*/ 1753 w 2153"/>
                <a:gd name="T23" fmla="*/ 1537 h 1930"/>
                <a:gd name="T24" fmla="*/ 1735 w 2153"/>
                <a:gd name="T25" fmla="*/ 1291 h 1930"/>
                <a:gd name="T26" fmla="*/ 1771 w 2153"/>
                <a:gd name="T27" fmla="*/ 1087 h 1930"/>
                <a:gd name="T28" fmla="*/ 1777 w 2153"/>
                <a:gd name="T29" fmla="*/ 877 h 1930"/>
                <a:gd name="T30" fmla="*/ 1273 w 2153"/>
                <a:gd name="T31" fmla="*/ 1009 h 1930"/>
                <a:gd name="T32" fmla="*/ 828 w 2153"/>
                <a:gd name="T33" fmla="*/ 1134 h 1930"/>
                <a:gd name="T34" fmla="*/ 324 w 2153"/>
                <a:gd name="T35" fmla="*/ 1315 h 1930"/>
                <a:gd name="T36" fmla="*/ 18 w 2153"/>
                <a:gd name="T37" fmla="*/ 1423 h 1930"/>
                <a:gd name="T38" fmla="*/ 312 w 2153"/>
                <a:gd name="T39" fmla="*/ 1285 h 1930"/>
                <a:gd name="T40" fmla="*/ 685 w 2153"/>
                <a:gd name="T41" fmla="*/ 1146 h 1930"/>
                <a:gd name="T42" fmla="*/ 1026 w 2153"/>
                <a:gd name="T43" fmla="*/ 1039 h 1930"/>
                <a:gd name="T44" fmla="*/ 1417 w 2153"/>
                <a:gd name="T45" fmla="*/ 931 h 1930"/>
                <a:gd name="T46" fmla="*/ 1699 w 2153"/>
                <a:gd name="T47" fmla="*/ 817 h 1930"/>
                <a:gd name="T48" fmla="*/ 1339 w 2153"/>
                <a:gd name="T49" fmla="*/ 624 h 1930"/>
                <a:gd name="T50" fmla="*/ 865 w 2153"/>
                <a:gd name="T51" fmla="*/ 516 h 1930"/>
                <a:gd name="T52" fmla="*/ 228 w 2153"/>
                <a:gd name="T53" fmla="*/ 161 h 1930"/>
                <a:gd name="T54" fmla="*/ 0 w 2153"/>
                <a:gd name="T55" fmla="*/ 83 h 1930"/>
                <a:gd name="T56" fmla="*/ 330 w 2153"/>
                <a:gd name="T57" fmla="*/ 179 h 1930"/>
                <a:gd name="T58" fmla="*/ 715 w 2153"/>
                <a:gd name="T59" fmla="*/ 384 h 1930"/>
                <a:gd name="T60" fmla="*/ 937 w 2153"/>
                <a:gd name="T61" fmla="*/ 492 h 1930"/>
                <a:gd name="T62" fmla="*/ 1357 w 2153"/>
                <a:gd name="T63" fmla="*/ 594 h 1930"/>
                <a:gd name="T64" fmla="*/ 1657 w 2153"/>
                <a:gd name="T65" fmla="*/ 745 h 1930"/>
                <a:gd name="T66" fmla="*/ 1429 w 2153"/>
                <a:gd name="T67" fmla="*/ 462 h 1930"/>
                <a:gd name="T68" fmla="*/ 1291 w 2153"/>
                <a:gd name="T69" fmla="*/ 191 h 1930"/>
                <a:gd name="T70" fmla="*/ 1159 w 2153"/>
                <a:gd name="T71" fmla="*/ 0 h 1930"/>
                <a:gd name="T72" fmla="*/ 1345 w 2153"/>
                <a:gd name="T73" fmla="*/ 215 h 1930"/>
                <a:gd name="T74" fmla="*/ 1495 w 2153"/>
                <a:gd name="T75" fmla="*/ 486 h 1930"/>
                <a:gd name="T76" fmla="*/ 1753 w 2153"/>
                <a:gd name="T77" fmla="*/ 805 h 1930"/>
                <a:gd name="T78" fmla="*/ 1850 w 2153"/>
                <a:gd name="T79" fmla="*/ 853 h 1930"/>
                <a:gd name="T80" fmla="*/ 1850 w 2153"/>
                <a:gd name="T81" fmla="*/ 853 h 19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bg-BG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6165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bg-BG" altLang="en-US" smtClean="0"/>
              <a:t>Click to edit Master title style</a:t>
            </a:r>
          </a:p>
        </p:txBody>
      </p:sp>
      <p:sp>
        <p:nvSpPr>
          <p:cNvPr id="6166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bg-BG" altLang="en-US" smtClean="0"/>
              <a:t>Click to edit Master text styles</a:t>
            </a:r>
          </a:p>
          <a:p>
            <a:pPr lvl="1"/>
            <a:r>
              <a:rPr lang="bg-BG" altLang="en-US" smtClean="0"/>
              <a:t>Second level</a:t>
            </a:r>
          </a:p>
          <a:p>
            <a:pPr lvl="2"/>
            <a:r>
              <a:rPr lang="bg-BG" altLang="en-US" smtClean="0"/>
              <a:t>Third level</a:t>
            </a:r>
          </a:p>
          <a:p>
            <a:pPr lvl="3"/>
            <a:r>
              <a:rPr lang="bg-BG" altLang="en-US" smtClean="0"/>
              <a:t>Fourth level</a:t>
            </a:r>
          </a:p>
          <a:p>
            <a:pPr lvl="4"/>
            <a:r>
              <a:rPr lang="bg-BG" altLang="en-US" smtClean="0"/>
              <a:t>Fifth level</a:t>
            </a:r>
          </a:p>
        </p:txBody>
      </p:sp>
      <p:sp>
        <p:nvSpPr>
          <p:cNvPr id="6167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bg-BG" altLang="en-US">
              <a:solidFill>
                <a:srgbClr val="FFFFFF"/>
              </a:solidFill>
            </a:endParaRPr>
          </a:p>
        </p:txBody>
      </p:sp>
      <p:sp>
        <p:nvSpPr>
          <p:cNvPr id="6168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bg-BG" altLang="en-US">
              <a:solidFill>
                <a:srgbClr val="FFFFFF"/>
              </a:solidFill>
            </a:endParaRPr>
          </a:p>
        </p:txBody>
      </p:sp>
      <p:sp>
        <p:nvSpPr>
          <p:cNvPr id="6169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57853F-117C-435D-A515-9B913124BEB4}" type="slidenum">
              <a:rPr lang="bg-BG" alt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bg-BG" altLang="en-US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69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2"/>
          <p:cNvGrpSpPr>
            <a:grpSpLocks/>
          </p:cNvGrpSpPr>
          <p:nvPr/>
        </p:nvGrpSpPr>
        <p:grpSpPr bwMode="auto">
          <a:xfrm>
            <a:off x="18" y="0"/>
            <a:ext cx="9159875" cy="6858000"/>
            <a:chOff x="0" y="0"/>
            <a:chExt cx="5770" cy="4320"/>
          </a:xfrm>
        </p:grpSpPr>
        <p:sp>
          <p:nvSpPr>
            <p:cNvPr id="9219" name="Rectangle 3"/>
            <p:cNvSpPr>
              <a:spLocks noChangeArrowheads="1"/>
            </p:cNvSpPr>
            <p:nvPr userDrawn="1"/>
          </p:nvSpPr>
          <p:spPr bwMode="hidden">
            <a:xfrm>
              <a:off x="5232" y="1"/>
              <a:ext cx="528" cy="431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94118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bg-BG" smtClean="0">
                <a:solidFill>
                  <a:srgbClr val="FFFFFF"/>
                </a:solidFill>
              </a:endParaRPr>
            </a:p>
          </p:txBody>
        </p:sp>
        <p:sp>
          <p:nvSpPr>
            <p:cNvPr id="9220" name="Rectangle 4"/>
            <p:cNvSpPr>
              <a:spLocks noChangeArrowheads="1"/>
            </p:cNvSpPr>
            <p:nvPr userDrawn="1"/>
          </p:nvSpPr>
          <p:spPr bwMode="hidden">
            <a:xfrm>
              <a:off x="1056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bg-BG" smtClean="0">
                <a:solidFill>
                  <a:srgbClr val="FFFFFF"/>
                </a:solidFill>
              </a:endParaRPr>
            </a:p>
          </p:txBody>
        </p:sp>
        <p:sp>
          <p:nvSpPr>
            <p:cNvPr id="9221" name="Rectangle 5"/>
            <p:cNvSpPr>
              <a:spLocks noChangeArrowheads="1"/>
            </p:cNvSpPr>
            <p:nvPr userDrawn="1"/>
          </p:nvSpPr>
          <p:spPr bwMode="hidden">
            <a:xfrm>
              <a:off x="172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bg-BG" smtClean="0">
                <a:solidFill>
                  <a:srgbClr val="FFFFFF"/>
                </a:solidFill>
              </a:endParaRPr>
            </a:p>
          </p:txBody>
        </p:sp>
        <p:sp>
          <p:nvSpPr>
            <p:cNvPr id="9222" name="Rectangle 6"/>
            <p:cNvSpPr>
              <a:spLocks noChangeArrowheads="1"/>
            </p:cNvSpPr>
            <p:nvPr userDrawn="1"/>
          </p:nvSpPr>
          <p:spPr bwMode="hidden">
            <a:xfrm>
              <a:off x="2256" y="0"/>
              <a:ext cx="240" cy="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bg-BG" smtClean="0">
                <a:solidFill>
                  <a:srgbClr val="FFFFFF"/>
                </a:solidFill>
              </a:endParaRPr>
            </a:p>
          </p:txBody>
        </p:sp>
        <p:sp>
          <p:nvSpPr>
            <p:cNvPr id="9223" name="Rectangle 7"/>
            <p:cNvSpPr>
              <a:spLocks noChangeArrowheads="1"/>
            </p:cNvSpPr>
            <p:nvPr userDrawn="1"/>
          </p:nvSpPr>
          <p:spPr bwMode="hidden">
            <a:xfrm>
              <a:off x="1344" y="0"/>
              <a:ext cx="38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bg-BG" smtClean="0">
                <a:solidFill>
                  <a:srgbClr val="FFFFFF"/>
                </a:solidFill>
              </a:endParaRPr>
            </a:p>
          </p:txBody>
        </p:sp>
        <p:sp>
          <p:nvSpPr>
            <p:cNvPr id="9224" name="Rectangle 8"/>
            <p:cNvSpPr>
              <a:spLocks noChangeArrowheads="1"/>
            </p:cNvSpPr>
            <p:nvPr userDrawn="1"/>
          </p:nvSpPr>
          <p:spPr bwMode="hidden">
            <a:xfrm>
              <a:off x="480" y="0"/>
              <a:ext cx="57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bg-BG" smtClean="0">
                <a:solidFill>
                  <a:srgbClr val="FFFFFF"/>
                </a:solidFill>
              </a:endParaRPr>
            </a:p>
          </p:txBody>
        </p:sp>
        <p:sp>
          <p:nvSpPr>
            <p:cNvPr id="9225" name="Rectangle 9"/>
            <p:cNvSpPr>
              <a:spLocks noChangeArrowheads="1"/>
            </p:cNvSpPr>
            <p:nvPr userDrawn="1"/>
          </p:nvSpPr>
          <p:spPr bwMode="hidden">
            <a:xfrm>
              <a:off x="288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8470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bg-BG" smtClean="0">
                <a:solidFill>
                  <a:srgbClr val="FFFFFF"/>
                </a:solidFill>
              </a:endParaRPr>
            </a:p>
          </p:txBody>
        </p:sp>
        <p:sp>
          <p:nvSpPr>
            <p:cNvPr id="9226" name="Rectangle 10"/>
            <p:cNvSpPr>
              <a:spLocks noChangeArrowheads="1"/>
            </p:cNvSpPr>
            <p:nvPr userDrawn="1"/>
          </p:nvSpPr>
          <p:spPr bwMode="hidden">
            <a:xfrm>
              <a:off x="0" y="0"/>
              <a:ext cx="288" cy="4320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bg-BG" smtClean="0">
                <a:solidFill>
                  <a:srgbClr val="FFFFFF"/>
                </a:solidFill>
              </a:endParaRPr>
            </a:p>
          </p:txBody>
        </p:sp>
        <p:sp>
          <p:nvSpPr>
            <p:cNvPr id="9227" name="Rectangle 11"/>
            <p:cNvSpPr>
              <a:spLocks noChangeArrowheads="1"/>
            </p:cNvSpPr>
            <p:nvPr userDrawn="1"/>
          </p:nvSpPr>
          <p:spPr bwMode="hidden">
            <a:xfrm>
              <a:off x="2160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bg-BG" smtClean="0">
                <a:solidFill>
                  <a:srgbClr val="FFFFFF"/>
                </a:solidFill>
              </a:endParaRPr>
            </a:p>
          </p:txBody>
        </p:sp>
        <p:sp>
          <p:nvSpPr>
            <p:cNvPr id="9228" name="Rectangle 12"/>
            <p:cNvSpPr>
              <a:spLocks noChangeArrowheads="1"/>
            </p:cNvSpPr>
            <p:nvPr userDrawn="1"/>
          </p:nvSpPr>
          <p:spPr bwMode="hidden">
            <a:xfrm>
              <a:off x="2784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bg-BG" smtClean="0">
                <a:solidFill>
                  <a:srgbClr val="FFFFFF"/>
                </a:solidFill>
              </a:endParaRPr>
            </a:p>
          </p:txBody>
        </p:sp>
        <p:sp>
          <p:nvSpPr>
            <p:cNvPr id="9229" name="Rectangle 13"/>
            <p:cNvSpPr>
              <a:spLocks noChangeArrowheads="1"/>
            </p:cNvSpPr>
            <p:nvPr userDrawn="1"/>
          </p:nvSpPr>
          <p:spPr bwMode="hidden">
            <a:xfrm>
              <a:off x="1248" y="0"/>
              <a:ext cx="144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bg-BG" smtClean="0">
                <a:solidFill>
                  <a:srgbClr val="FFFFFF"/>
                </a:solidFill>
              </a:endParaRPr>
            </a:p>
          </p:txBody>
        </p:sp>
        <p:sp>
          <p:nvSpPr>
            <p:cNvPr id="9230" name="Rectangle 14"/>
            <p:cNvSpPr>
              <a:spLocks noChangeArrowheads="1"/>
            </p:cNvSpPr>
            <p:nvPr userDrawn="1"/>
          </p:nvSpPr>
          <p:spPr bwMode="hidden">
            <a:xfrm>
              <a:off x="3300" y="0"/>
              <a:ext cx="252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bg-BG" smtClean="0">
                <a:solidFill>
                  <a:srgbClr val="FFFFFF"/>
                </a:solidFill>
              </a:endParaRPr>
            </a:p>
          </p:txBody>
        </p:sp>
        <p:sp>
          <p:nvSpPr>
            <p:cNvPr id="9231" name="Rectangle 15"/>
            <p:cNvSpPr>
              <a:spLocks noChangeArrowheads="1"/>
            </p:cNvSpPr>
            <p:nvPr userDrawn="1"/>
          </p:nvSpPr>
          <p:spPr bwMode="hidden">
            <a:xfrm>
              <a:off x="4656" y="0"/>
              <a:ext cx="14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bg-BG" smtClean="0">
                <a:solidFill>
                  <a:srgbClr val="FFFFFF"/>
                </a:solidFill>
              </a:endParaRPr>
            </a:p>
          </p:txBody>
        </p:sp>
        <p:sp>
          <p:nvSpPr>
            <p:cNvPr id="9232" name="Rectangle 16"/>
            <p:cNvSpPr>
              <a:spLocks noChangeArrowheads="1"/>
            </p:cNvSpPr>
            <p:nvPr userDrawn="1"/>
          </p:nvSpPr>
          <p:spPr bwMode="hidden">
            <a:xfrm>
              <a:off x="4608" y="0"/>
              <a:ext cx="67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bg-BG" smtClean="0">
                <a:solidFill>
                  <a:srgbClr val="FFFFFF"/>
                </a:solidFill>
              </a:endParaRPr>
            </a:p>
          </p:txBody>
        </p:sp>
        <p:sp>
          <p:nvSpPr>
            <p:cNvPr id="9233" name="Rectangle 17"/>
            <p:cNvSpPr>
              <a:spLocks noChangeArrowheads="1"/>
            </p:cNvSpPr>
            <p:nvPr userDrawn="1"/>
          </p:nvSpPr>
          <p:spPr bwMode="hidden">
            <a:xfrm>
              <a:off x="3504" y="0"/>
              <a:ext cx="62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bg-BG" smtClean="0">
                <a:solidFill>
                  <a:srgbClr val="FFFFFF"/>
                </a:solidFill>
              </a:endParaRPr>
            </a:p>
          </p:txBody>
        </p:sp>
        <p:sp>
          <p:nvSpPr>
            <p:cNvPr id="9234" name="Rectangle 18"/>
            <p:cNvSpPr>
              <a:spLocks noChangeArrowheads="1"/>
            </p:cNvSpPr>
            <p:nvPr userDrawn="1"/>
          </p:nvSpPr>
          <p:spPr bwMode="hidden">
            <a:xfrm>
              <a:off x="3840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bg-BG" smtClean="0">
                <a:solidFill>
                  <a:srgbClr val="FFFFFF"/>
                </a:solidFill>
              </a:endParaRPr>
            </a:p>
          </p:txBody>
        </p:sp>
        <p:sp>
          <p:nvSpPr>
            <p:cNvPr id="9235" name="Rectangle 19"/>
            <p:cNvSpPr>
              <a:spLocks noChangeArrowheads="1"/>
            </p:cNvSpPr>
            <p:nvPr userDrawn="1"/>
          </p:nvSpPr>
          <p:spPr bwMode="hidden">
            <a:xfrm>
              <a:off x="4368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bg-BG" smtClean="0">
                <a:solidFill>
                  <a:srgbClr val="FFFFFF"/>
                </a:solidFill>
              </a:endParaRPr>
            </a:p>
          </p:txBody>
        </p:sp>
        <p:sp>
          <p:nvSpPr>
            <p:cNvPr id="9236" name="Rectangle 20"/>
            <p:cNvSpPr>
              <a:spLocks noChangeArrowheads="1"/>
            </p:cNvSpPr>
            <p:nvPr userDrawn="1"/>
          </p:nvSpPr>
          <p:spPr bwMode="hidden">
            <a:xfrm>
              <a:off x="2680" y="0"/>
              <a:ext cx="15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bg-BG" smtClean="0">
                <a:solidFill>
                  <a:srgbClr val="FFFFFF"/>
                </a:solidFill>
              </a:endParaRPr>
            </a:p>
          </p:txBody>
        </p:sp>
        <p:sp>
          <p:nvSpPr>
            <p:cNvPr id="9237" name="Rectangle 21"/>
            <p:cNvSpPr>
              <a:spLocks noChangeArrowheads="1"/>
            </p:cNvSpPr>
            <p:nvPr userDrawn="1"/>
          </p:nvSpPr>
          <p:spPr bwMode="hidden">
            <a:xfrm>
              <a:off x="2366" y="0"/>
              <a:ext cx="336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bg-BG" smtClean="0">
                <a:solidFill>
                  <a:srgbClr val="FFFFFF"/>
                </a:solidFill>
              </a:endParaRPr>
            </a:p>
          </p:txBody>
        </p:sp>
        <p:sp>
          <p:nvSpPr>
            <p:cNvPr id="9238" name="Freeform 22"/>
            <p:cNvSpPr>
              <a:spLocks/>
            </p:cNvSpPr>
            <p:nvPr userDrawn="1"/>
          </p:nvSpPr>
          <p:spPr bwMode="hidden">
            <a:xfrm>
              <a:off x="1" y="3875"/>
              <a:ext cx="5760" cy="445"/>
            </a:xfrm>
            <a:custGeom>
              <a:avLst/>
              <a:gdLst>
                <a:gd name="T0" fmla="*/ 5700 w 5760"/>
                <a:gd name="T1" fmla="*/ 86 h 445"/>
                <a:gd name="T2" fmla="*/ 5508 w 5760"/>
                <a:gd name="T3" fmla="*/ 86 h 445"/>
                <a:gd name="T4" fmla="*/ 5454 w 5760"/>
                <a:gd name="T5" fmla="*/ 76 h 445"/>
                <a:gd name="T6" fmla="*/ 5448 w 5760"/>
                <a:gd name="T7" fmla="*/ 65 h 445"/>
                <a:gd name="T8" fmla="*/ 5442 w 5760"/>
                <a:gd name="T9" fmla="*/ 44 h 445"/>
                <a:gd name="T10" fmla="*/ 5414 w 5760"/>
                <a:gd name="T11" fmla="*/ 18 h 445"/>
                <a:gd name="T12" fmla="*/ 5332 w 5760"/>
                <a:gd name="T13" fmla="*/ 7 h 445"/>
                <a:gd name="T14" fmla="*/ 5051 w 5760"/>
                <a:gd name="T15" fmla="*/ 22 h 445"/>
                <a:gd name="T16" fmla="*/ 4986 w 5760"/>
                <a:gd name="T17" fmla="*/ 55 h 445"/>
                <a:gd name="T18" fmla="*/ 4854 w 5760"/>
                <a:gd name="T19" fmla="*/ 102 h 445"/>
                <a:gd name="T20" fmla="*/ 4740 w 5760"/>
                <a:gd name="T21" fmla="*/ 112 h 445"/>
                <a:gd name="T22" fmla="*/ 4662 w 5760"/>
                <a:gd name="T23" fmla="*/ 91 h 445"/>
                <a:gd name="T24" fmla="*/ 4598 w 5760"/>
                <a:gd name="T25" fmla="*/ 25 h 445"/>
                <a:gd name="T26" fmla="*/ 4514 w 5760"/>
                <a:gd name="T27" fmla="*/ 9 h 445"/>
                <a:gd name="T28" fmla="*/ 4410 w 5760"/>
                <a:gd name="T29" fmla="*/ 39 h 445"/>
                <a:gd name="T30" fmla="*/ 4236 w 5760"/>
                <a:gd name="T31" fmla="*/ 81 h 445"/>
                <a:gd name="T32" fmla="*/ 4020 w 5760"/>
                <a:gd name="T33" fmla="*/ 102 h 445"/>
                <a:gd name="T34" fmla="*/ 3810 w 5760"/>
                <a:gd name="T35" fmla="*/ 102 h 445"/>
                <a:gd name="T36" fmla="*/ 3654 w 5760"/>
                <a:gd name="T37" fmla="*/ 76 h 445"/>
                <a:gd name="T38" fmla="*/ 3594 w 5760"/>
                <a:gd name="T39" fmla="*/ 50 h 445"/>
                <a:gd name="T40" fmla="*/ 3528 w 5760"/>
                <a:gd name="T41" fmla="*/ 44 h 445"/>
                <a:gd name="T42" fmla="*/ 3480 w 5760"/>
                <a:gd name="T43" fmla="*/ 55 h 445"/>
                <a:gd name="T44" fmla="*/ 3420 w 5760"/>
                <a:gd name="T45" fmla="*/ 76 h 445"/>
                <a:gd name="T46" fmla="*/ 3048 w 5760"/>
                <a:gd name="T47" fmla="*/ 112 h 445"/>
                <a:gd name="T48" fmla="*/ 2844 w 5760"/>
                <a:gd name="T49" fmla="*/ 128 h 445"/>
                <a:gd name="T50" fmla="*/ 2742 w 5760"/>
                <a:gd name="T51" fmla="*/ 117 h 445"/>
                <a:gd name="T52" fmla="*/ 2710 w 5760"/>
                <a:gd name="T53" fmla="*/ 56 h 445"/>
                <a:gd name="T54" fmla="*/ 2658 w 5760"/>
                <a:gd name="T55" fmla="*/ 50 h 445"/>
                <a:gd name="T56" fmla="*/ 2558 w 5760"/>
                <a:gd name="T57" fmla="*/ 95 h 445"/>
                <a:gd name="T58" fmla="*/ 2444 w 5760"/>
                <a:gd name="T59" fmla="*/ 109 h 445"/>
                <a:gd name="T60" fmla="*/ 2322 w 5760"/>
                <a:gd name="T61" fmla="*/ 91 h 445"/>
                <a:gd name="T62" fmla="*/ 2274 w 5760"/>
                <a:gd name="T63" fmla="*/ 70 h 445"/>
                <a:gd name="T64" fmla="*/ 2185 w 5760"/>
                <a:gd name="T65" fmla="*/ 3 h 445"/>
                <a:gd name="T66" fmla="*/ 2048 w 5760"/>
                <a:gd name="T67" fmla="*/ 64 h 445"/>
                <a:gd name="T68" fmla="*/ 1794 w 5760"/>
                <a:gd name="T69" fmla="*/ 102 h 445"/>
                <a:gd name="T70" fmla="*/ 1560 w 5760"/>
                <a:gd name="T71" fmla="*/ 91 h 445"/>
                <a:gd name="T72" fmla="*/ 1482 w 5760"/>
                <a:gd name="T73" fmla="*/ 76 h 445"/>
                <a:gd name="T74" fmla="*/ 1428 w 5760"/>
                <a:gd name="T75" fmla="*/ 50 h 445"/>
                <a:gd name="T76" fmla="*/ 1374 w 5760"/>
                <a:gd name="T77" fmla="*/ 44 h 445"/>
                <a:gd name="T78" fmla="*/ 1308 w 5760"/>
                <a:gd name="T79" fmla="*/ 55 h 445"/>
                <a:gd name="T80" fmla="*/ 1140 w 5760"/>
                <a:gd name="T81" fmla="*/ 107 h 445"/>
                <a:gd name="T82" fmla="*/ 948 w 5760"/>
                <a:gd name="T83" fmla="*/ 143 h 445"/>
                <a:gd name="T84" fmla="*/ 708 w 5760"/>
                <a:gd name="T85" fmla="*/ 138 h 445"/>
                <a:gd name="T86" fmla="*/ 534 w 5760"/>
                <a:gd name="T87" fmla="*/ 96 h 445"/>
                <a:gd name="T88" fmla="*/ 444 w 5760"/>
                <a:gd name="T89" fmla="*/ 55 h 445"/>
                <a:gd name="T90" fmla="*/ 396 w 5760"/>
                <a:gd name="T91" fmla="*/ 34 h 445"/>
                <a:gd name="T92" fmla="*/ 378 w 5760"/>
                <a:gd name="T93" fmla="*/ 39 h 445"/>
                <a:gd name="T94" fmla="*/ 342 w 5760"/>
                <a:gd name="T95" fmla="*/ 70 h 445"/>
                <a:gd name="T96" fmla="*/ 288 w 5760"/>
                <a:gd name="T97" fmla="*/ 96 h 445"/>
                <a:gd name="T98" fmla="*/ 192 w 5760"/>
                <a:gd name="T99" fmla="*/ 112 h 445"/>
                <a:gd name="T100" fmla="*/ 90 w 5760"/>
                <a:gd name="T101" fmla="*/ 112 h 445"/>
                <a:gd name="T102" fmla="*/ 0 w 5760"/>
                <a:gd name="T103" fmla="*/ 96 h 445"/>
                <a:gd name="T104" fmla="*/ 5760 w 5760"/>
                <a:gd name="T105" fmla="*/ 445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760" h="445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  <a:lnTo>
                    <a:pt x="576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11E8C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bg-BG" smtClean="0">
                <a:solidFill>
                  <a:srgbClr val="FFFFFF"/>
                </a:solidFill>
              </a:endParaRPr>
            </a:p>
          </p:txBody>
        </p:sp>
        <p:sp>
          <p:nvSpPr>
            <p:cNvPr id="9239" name="Freeform 23"/>
            <p:cNvSpPr>
              <a:spLocks/>
            </p:cNvSpPr>
            <p:nvPr userDrawn="1"/>
          </p:nvSpPr>
          <p:spPr bwMode="hidden">
            <a:xfrm>
              <a:off x="0" y="3867"/>
              <a:ext cx="5770" cy="174"/>
            </a:xfrm>
            <a:custGeom>
              <a:avLst/>
              <a:gdLst>
                <a:gd name="T0" fmla="*/ 4993 w 5770"/>
                <a:gd name="T1" fmla="*/ 66 h 174"/>
                <a:gd name="T2" fmla="*/ 4771 w 5770"/>
                <a:gd name="T3" fmla="*/ 132 h 174"/>
                <a:gd name="T4" fmla="*/ 4640 w 5770"/>
                <a:gd name="T5" fmla="*/ 96 h 174"/>
                <a:gd name="T6" fmla="*/ 4598 w 5770"/>
                <a:gd name="T7" fmla="*/ 36 h 174"/>
                <a:gd name="T8" fmla="*/ 4478 w 5770"/>
                <a:gd name="T9" fmla="*/ 30 h 174"/>
                <a:gd name="T10" fmla="*/ 4186 w 5770"/>
                <a:gd name="T11" fmla="*/ 108 h 174"/>
                <a:gd name="T12" fmla="*/ 3815 w 5770"/>
                <a:gd name="T13" fmla="*/ 120 h 174"/>
                <a:gd name="T14" fmla="*/ 3617 w 5770"/>
                <a:gd name="T15" fmla="*/ 72 h 174"/>
                <a:gd name="T16" fmla="*/ 3510 w 5770"/>
                <a:gd name="T17" fmla="*/ 60 h 174"/>
                <a:gd name="T18" fmla="*/ 3336 w 5770"/>
                <a:gd name="T19" fmla="*/ 96 h 174"/>
                <a:gd name="T20" fmla="*/ 2846 w 5770"/>
                <a:gd name="T21" fmla="*/ 150 h 174"/>
                <a:gd name="T22" fmla="*/ 2703 w 5770"/>
                <a:gd name="T23" fmla="*/ 96 h 174"/>
                <a:gd name="T24" fmla="*/ 2619 w 5770"/>
                <a:gd name="T25" fmla="*/ 90 h 174"/>
                <a:gd name="T26" fmla="*/ 2416 w 5770"/>
                <a:gd name="T27" fmla="*/ 132 h 174"/>
                <a:gd name="T28" fmla="*/ 2278 w 5770"/>
                <a:gd name="T29" fmla="*/ 84 h 174"/>
                <a:gd name="T30" fmla="*/ 2151 w 5770"/>
                <a:gd name="T31" fmla="*/ 36 h 174"/>
                <a:gd name="T32" fmla="*/ 1947 w 5770"/>
                <a:gd name="T33" fmla="*/ 120 h 174"/>
                <a:gd name="T34" fmla="*/ 1525 w 5770"/>
                <a:gd name="T35" fmla="*/ 102 h 174"/>
                <a:gd name="T36" fmla="*/ 1429 w 5770"/>
                <a:gd name="T37" fmla="*/ 60 h 174"/>
                <a:gd name="T38" fmla="*/ 1333 w 5770"/>
                <a:gd name="T39" fmla="*/ 60 h 174"/>
                <a:gd name="T40" fmla="*/ 1058 w 5770"/>
                <a:gd name="T41" fmla="*/ 150 h 174"/>
                <a:gd name="T42" fmla="*/ 652 w 5770"/>
                <a:gd name="T43" fmla="*/ 150 h 174"/>
                <a:gd name="T44" fmla="*/ 442 w 5770"/>
                <a:gd name="T45" fmla="*/ 66 h 174"/>
                <a:gd name="T46" fmla="*/ 377 w 5770"/>
                <a:gd name="T47" fmla="*/ 48 h 174"/>
                <a:gd name="T48" fmla="*/ 305 w 5770"/>
                <a:gd name="T49" fmla="*/ 108 h 174"/>
                <a:gd name="T50" fmla="*/ 144 w 5770"/>
                <a:gd name="T51" fmla="*/ 138 h 174"/>
                <a:gd name="T52" fmla="*/ 0 w 5770"/>
                <a:gd name="T53" fmla="*/ 96 h 174"/>
                <a:gd name="T54" fmla="*/ 167 w 5770"/>
                <a:gd name="T55" fmla="*/ 120 h 174"/>
                <a:gd name="T56" fmla="*/ 323 w 5770"/>
                <a:gd name="T57" fmla="*/ 84 h 174"/>
                <a:gd name="T58" fmla="*/ 383 w 5770"/>
                <a:gd name="T59" fmla="*/ 24 h 174"/>
                <a:gd name="T60" fmla="*/ 460 w 5770"/>
                <a:gd name="T61" fmla="*/ 60 h 174"/>
                <a:gd name="T62" fmla="*/ 706 w 5770"/>
                <a:gd name="T63" fmla="*/ 144 h 174"/>
                <a:gd name="T64" fmla="*/ 1100 w 5770"/>
                <a:gd name="T65" fmla="*/ 120 h 174"/>
                <a:gd name="T66" fmla="*/ 1345 w 5770"/>
                <a:gd name="T67" fmla="*/ 36 h 174"/>
                <a:gd name="T68" fmla="*/ 1441 w 5770"/>
                <a:gd name="T69" fmla="*/ 48 h 174"/>
                <a:gd name="T70" fmla="*/ 1561 w 5770"/>
                <a:gd name="T71" fmla="*/ 90 h 174"/>
                <a:gd name="T72" fmla="*/ 1971 w 5770"/>
                <a:gd name="T73" fmla="*/ 96 h 174"/>
                <a:gd name="T74" fmla="*/ 2235 w 5770"/>
                <a:gd name="T75" fmla="*/ 3 h 174"/>
                <a:gd name="T76" fmla="*/ 2350 w 5770"/>
                <a:gd name="T77" fmla="*/ 102 h 174"/>
                <a:gd name="T78" fmla="*/ 2559 w 5770"/>
                <a:gd name="T79" fmla="*/ 96 h 174"/>
                <a:gd name="T80" fmla="*/ 2715 w 5770"/>
                <a:gd name="T81" fmla="*/ 24 h 174"/>
                <a:gd name="T82" fmla="*/ 2792 w 5770"/>
                <a:gd name="T83" fmla="*/ 132 h 174"/>
                <a:gd name="T84" fmla="*/ 3127 w 5770"/>
                <a:gd name="T85" fmla="*/ 102 h 174"/>
                <a:gd name="T86" fmla="*/ 3486 w 5770"/>
                <a:gd name="T87" fmla="*/ 48 h 174"/>
                <a:gd name="T88" fmla="*/ 3582 w 5770"/>
                <a:gd name="T89" fmla="*/ 42 h 174"/>
                <a:gd name="T90" fmla="*/ 3731 w 5770"/>
                <a:gd name="T91" fmla="*/ 90 h 174"/>
                <a:gd name="T92" fmla="*/ 4078 w 5770"/>
                <a:gd name="T93" fmla="*/ 102 h 174"/>
                <a:gd name="T94" fmla="*/ 4419 w 5770"/>
                <a:gd name="T95" fmla="*/ 30 h 174"/>
                <a:gd name="T96" fmla="*/ 4574 w 5770"/>
                <a:gd name="T97" fmla="*/ 6 h 174"/>
                <a:gd name="T98" fmla="*/ 4628 w 5770"/>
                <a:gd name="T99" fmla="*/ 60 h 174"/>
                <a:gd name="T100" fmla="*/ 4724 w 5770"/>
                <a:gd name="T101" fmla="*/ 108 h 174"/>
                <a:gd name="T102" fmla="*/ 4927 w 5770"/>
                <a:gd name="T103" fmla="*/ 84 h 174"/>
                <a:gd name="T104" fmla="*/ 5118 w 5770"/>
                <a:gd name="T105" fmla="*/ 14 h 174"/>
                <a:gd name="T106" fmla="*/ 5280 w 5770"/>
                <a:gd name="T107" fmla="*/ 9 h 174"/>
                <a:gd name="T108" fmla="*/ 5453 w 5770"/>
                <a:gd name="T109" fmla="*/ 36 h 174"/>
                <a:gd name="T110" fmla="*/ 5465 w 5770"/>
                <a:gd name="T111" fmla="*/ 72 h 174"/>
                <a:gd name="T112" fmla="*/ 5656 w 5770"/>
                <a:gd name="T113" fmla="*/ 90 h 174"/>
                <a:gd name="T114" fmla="*/ 5710 w 5770"/>
                <a:gd name="T115" fmla="*/ 102 h 174"/>
                <a:gd name="T116" fmla="*/ 5477 w 5770"/>
                <a:gd name="T117" fmla="*/ 90 h 174"/>
                <a:gd name="T118" fmla="*/ 5453 w 5770"/>
                <a:gd name="T119" fmla="*/ 60 h 174"/>
                <a:gd name="T120" fmla="*/ 5393 w 5770"/>
                <a:gd name="T121" fmla="*/ 30 h 174"/>
                <a:gd name="T122" fmla="*/ 5219 w 5770"/>
                <a:gd name="T123" fmla="*/ 2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770" h="174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9686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bg-BG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9240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49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bg-BG" smtClean="0"/>
              <a:t>Click to edit Master title style</a:t>
            </a:r>
          </a:p>
        </p:txBody>
      </p:sp>
      <p:sp>
        <p:nvSpPr>
          <p:cNvPr id="9241" name="Rectangle 2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bg-BG" smtClean="0"/>
              <a:t>Click to edit Master text styles</a:t>
            </a:r>
          </a:p>
          <a:p>
            <a:pPr lvl="1"/>
            <a:r>
              <a:rPr lang="bg-BG" smtClean="0"/>
              <a:t>Second level</a:t>
            </a:r>
          </a:p>
          <a:p>
            <a:pPr lvl="2"/>
            <a:r>
              <a:rPr lang="bg-BG" smtClean="0"/>
              <a:t>Third level</a:t>
            </a:r>
          </a:p>
          <a:p>
            <a:pPr lvl="3"/>
            <a:r>
              <a:rPr lang="bg-BG" smtClean="0"/>
              <a:t>Fourth level</a:t>
            </a:r>
          </a:p>
          <a:p>
            <a:pPr lvl="4"/>
            <a:r>
              <a:rPr lang="bg-BG" smtClean="0"/>
              <a:t>Fifth level</a:t>
            </a:r>
          </a:p>
        </p:txBody>
      </p:sp>
      <p:sp>
        <p:nvSpPr>
          <p:cNvPr id="9242" name="Rectangle 2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bg-BG" smtClean="0">
              <a:solidFill>
                <a:srgbClr val="FFFFFF"/>
              </a:solidFill>
            </a:endParaRPr>
          </a:p>
        </p:txBody>
      </p:sp>
      <p:sp>
        <p:nvSpPr>
          <p:cNvPr id="9243" name="Rectangle 2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36A4DEF-D91E-4FD9-AD76-3A4F668CCB8C}" type="slidenum">
              <a:rPr lang="bg-BG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bg-BG" smtClean="0">
              <a:solidFill>
                <a:srgbClr val="FFFFFF"/>
              </a:solidFill>
            </a:endParaRPr>
          </a:p>
        </p:txBody>
      </p:sp>
      <p:sp>
        <p:nvSpPr>
          <p:cNvPr id="9244" name="Rectangle 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bg-BG" smtClean="0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71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2"/>
          <p:cNvGrpSpPr>
            <a:grpSpLocks/>
          </p:cNvGrpSpPr>
          <p:nvPr/>
        </p:nvGrpSpPr>
        <p:grpSpPr bwMode="auto">
          <a:xfrm>
            <a:off x="18" y="0"/>
            <a:ext cx="9159875" cy="6858000"/>
            <a:chOff x="0" y="0"/>
            <a:chExt cx="5770" cy="4320"/>
          </a:xfrm>
        </p:grpSpPr>
        <p:sp>
          <p:nvSpPr>
            <p:cNvPr id="9219" name="Rectangle 3"/>
            <p:cNvSpPr>
              <a:spLocks noChangeArrowheads="1"/>
            </p:cNvSpPr>
            <p:nvPr userDrawn="1"/>
          </p:nvSpPr>
          <p:spPr bwMode="hidden">
            <a:xfrm>
              <a:off x="5232" y="1"/>
              <a:ext cx="528" cy="431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94118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bg-BG" smtClean="0">
                <a:solidFill>
                  <a:srgbClr val="FFFFFF"/>
                </a:solidFill>
              </a:endParaRPr>
            </a:p>
          </p:txBody>
        </p:sp>
        <p:sp>
          <p:nvSpPr>
            <p:cNvPr id="9220" name="Rectangle 4"/>
            <p:cNvSpPr>
              <a:spLocks noChangeArrowheads="1"/>
            </p:cNvSpPr>
            <p:nvPr userDrawn="1"/>
          </p:nvSpPr>
          <p:spPr bwMode="hidden">
            <a:xfrm>
              <a:off x="1056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bg-BG" smtClean="0">
                <a:solidFill>
                  <a:srgbClr val="FFFFFF"/>
                </a:solidFill>
              </a:endParaRPr>
            </a:p>
          </p:txBody>
        </p:sp>
        <p:sp>
          <p:nvSpPr>
            <p:cNvPr id="9221" name="Rectangle 5"/>
            <p:cNvSpPr>
              <a:spLocks noChangeArrowheads="1"/>
            </p:cNvSpPr>
            <p:nvPr userDrawn="1"/>
          </p:nvSpPr>
          <p:spPr bwMode="hidden">
            <a:xfrm>
              <a:off x="172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bg-BG" smtClean="0">
                <a:solidFill>
                  <a:srgbClr val="FFFFFF"/>
                </a:solidFill>
              </a:endParaRPr>
            </a:p>
          </p:txBody>
        </p:sp>
        <p:sp>
          <p:nvSpPr>
            <p:cNvPr id="9222" name="Rectangle 6"/>
            <p:cNvSpPr>
              <a:spLocks noChangeArrowheads="1"/>
            </p:cNvSpPr>
            <p:nvPr userDrawn="1"/>
          </p:nvSpPr>
          <p:spPr bwMode="hidden">
            <a:xfrm>
              <a:off x="2256" y="0"/>
              <a:ext cx="240" cy="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bg-BG" smtClean="0">
                <a:solidFill>
                  <a:srgbClr val="FFFFFF"/>
                </a:solidFill>
              </a:endParaRPr>
            </a:p>
          </p:txBody>
        </p:sp>
        <p:sp>
          <p:nvSpPr>
            <p:cNvPr id="9223" name="Rectangle 7"/>
            <p:cNvSpPr>
              <a:spLocks noChangeArrowheads="1"/>
            </p:cNvSpPr>
            <p:nvPr userDrawn="1"/>
          </p:nvSpPr>
          <p:spPr bwMode="hidden">
            <a:xfrm>
              <a:off x="1344" y="0"/>
              <a:ext cx="38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bg-BG" smtClean="0">
                <a:solidFill>
                  <a:srgbClr val="FFFFFF"/>
                </a:solidFill>
              </a:endParaRPr>
            </a:p>
          </p:txBody>
        </p:sp>
        <p:sp>
          <p:nvSpPr>
            <p:cNvPr id="9224" name="Rectangle 8"/>
            <p:cNvSpPr>
              <a:spLocks noChangeArrowheads="1"/>
            </p:cNvSpPr>
            <p:nvPr userDrawn="1"/>
          </p:nvSpPr>
          <p:spPr bwMode="hidden">
            <a:xfrm>
              <a:off x="480" y="0"/>
              <a:ext cx="57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bg-BG" smtClean="0">
                <a:solidFill>
                  <a:srgbClr val="FFFFFF"/>
                </a:solidFill>
              </a:endParaRPr>
            </a:p>
          </p:txBody>
        </p:sp>
        <p:sp>
          <p:nvSpPr>
            <p:cNvPr id="9225" name="Rectangle 9"/>
            <p:cNvSpPr>
              <a:spLocks noChangeArrowheads="1"/>
            </p:cNvSpPr>
            <p:nvPr userDrawn="1"/>
          </p:nvSpPr>
          <p:spPr bwMode="hidden">
            <a:xfrm>
              <a:off x="288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8470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bg-BG" smtClean="0">
                <a:solidFill>
                  <a:srgbClr val="FFFFFF"/>
                </a:solidFill>
              </a:endParaRPr>
            </a:p>
          </p:txBody>
        </p:sp>
        <p:sp>
          <p:nvSpPr>
            <p:cNvPr id="9226" name="Rectangle 10"/>
            <p:cNvSpPr>
              <a:spLocks noChangeArrowheads="1"/>
            </p:cNvSpPr>
            <p:nvPr userDrawn="1"/>
          </p:nvSpPr>
          <p:spPr bwMode="hidden">
            <a:xfrm>
              <a:off x="0" y="0"/>
              <a:ext cx="288" cy="4320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bg-BG" smtClean="0">
                <a:solidFill>
                  <a:srgbClr val="FFFFFF"/>
                </a:solidFill>
              </a:endParaRPr>
            </a:p>
          </p:txBody>
        </p:sp>
        <p:sp>
          <p:nvSpPr>
            <p:cNvPr id="9227" name="Rectangle 11"/>
            <p:cNvSpPr>
              <a:spLocks noChangeArrowheads="1"/>
            </p:cNvSpPr>
            <p:nvPr userDrawn="1"/>
          </p:nvSpPr>
          <p:spPr bwMode="hidden">
            <a:xfrm>
              <a:off x="2160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bg-BG" smtClean="0">
                <a:solidFill>
                  <a:srgbClr val="FFFFFF"/>
                </a:solidFill>
              </a:endParaRPr>
            </a:p>
          </p:txBody>
        </p:sp>
        <p:sp>
          <p:nvSpPr>
            <p:cNvPr id="9228" name="Rectangle 12"/>
            <p:cNvSpPr>
              <a:spLocks noChangeArrowheads="1"/>
            </p:cNvSpPr>
            <p:nvPr userDrawn="1"/>
          </p:nvSpPr>
          <p:spPr bwMode="hidden">
            <a:xfrm>
              <a:off x="2784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bg-BG" smtClean="0">
                <a:solidFill>
                  <a:srgbClr val="FFFFFF"/>
                </a:solidFill>
              </a:endParaRPr>
            </a:p>
          </p:txBody>
        </p:sp>
        <p:sp>
          <p:nvSpPr>
            <p:cNvPr id="9229" name="Rectangle 13"/>
            <p:cNvSpPr>
              <a:spLocks noChangeArrowheads="1"/>
            </p:cNvSpPr>
            <p:nvPr userDrawn="1"/>
          </p:nvSpPr>
          <p:spPr bwMode="hidden">
            <a:xfrm>
              <a:off x="1248" y="0"/>
              <a:ext cx="144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bg-BG" smtClean="0">
                <a:solidFill>
                  <a:srgbClr val="FFFFFF"/>
                </a:solidFill>
              </a:endParaRPr>
            </a:p>
          </p:txBody>
        </p:sp>
        <p:sp>
          <p:nvSpPr>
            <p:cNvPr id="9230" name="Rectangle 14"/>
            <p:cNvSpPr>
              <a:spLocks noChangeArrowheads="1"/>
            </p:cNvSpPr>
            <p:nvPr userDrawn="1"/>
          </p:nvSpPr>
          <p:spPr bwMode="hidden">
            <a:xfrm>
              <a:off x="3300" y="0"/>
              <a:ext cx="252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bg-BG" smtClean="0">
                <a:solidFill>
                  <a:srgbClr val="FFFFFF"/>
                </a:solidFill>
              </a:endParaRPr>
            </a:p>
          </p:txBody>
        </p:sp>
        <p:sp>
          <p:nvSpPr>
            <p:cNvPr id="9231" name="Rectangle 15"/>
            <p:cNvSpPr>
              <a:spLocks noChangeArrowheads="1"/>
            </p:cNvSpPr>
            <p:nvPr userDrawn="1"/>
          </p:nvSpPr>
          <p:spPr bwMode="hidden">
            <a:xfrm>
              <a:off x="4656" y="0"/>
              <a:ext cx="14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bg-BG" smtClean="0">
                <a:solidFill>
                  <a:srgbClr val="FFFFFF"/>
                </a:solidFill>
              </a:endParaRPr>
            </a:p>
          </p:txBody>
        </p:sp>
        <p:sp>
          <p:nvSpPr>
            <p:cNvPr id="9232" name="Rectangle 16"/>
            <p:cNvSpPr>
              <a:spLocks noChangeArrowheads="1"/>
            </p:cNvSpPr>
            <p:nvPr userDrawn="1"/>
          </p:nvSpPr>
          <p:spPr bwMode="hidden">
            <a:xfrm>
              <a:off x="4608" y="0"/>
              <a:ext cx="67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bg-BG" smtClean="0">
                <a:solidFill>
                  <a:srgbClr val="FFFFFF"/>
                </a:solidFill>
              </a:endParaRPr>
            </a:p>
          </p:txBody>
        </p:sp>
        <p:sp>
          <p:nvSpPr>
            <p:cNvPr id="9233" name="Rectangle 17"/>
            <p:cNvSpPr>
              <a:spLocks noChangeArrowheads="1"/>
            </p:cNvSpPr>
            <p:nvPr userDrawn="1"/>
          </p:nvSpPr>
          <p:spPr bwMode="hidden">
            <a:xfrm>
              <a:off x="3504" y="0"/>
              <a:ext cx="62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bg-BG" smtClean="0">
                <a:solidFill>
                  <a:srgbClr val="FFFFFF"/>
                </a:solidFill>
              </a:endParaRPr>
            </a:p>
          </p:txBody>
        </p:sp>
        <p:sp>
          <p:nvSpPr>
            <p:cNvPr id="9234" name="Rectangle 18"/>
            <p:cNvSpPr>
              <a:spLocks noChangeArrowheads="1"/>
            </p:cNvSpPr>
            <p:nvPr userDrawn="1"/>
          </p:nvSpPr>
          <p:spPr bwMode="hidden">
            <a:xfrm>
              <a:off x="3840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bg-BG" smtClean="0">
                <a:solidFill>
                  <a:srgbClr val="FFFFFF"/>
                </a:solidFill>
              </a:endParaRPr>
            </a:p>
          </p:txBody>
        </p:sp>
        <p:sp>
          <p:nvSpPr>
            <p:cNvPr id="9235" name="Rectangle 19"/>
            <p:cNvSpPr>
              <a:spLocks noChangeArrowheads="1"/>
            </p:cNvSpPr>
            <p:nvPr userDrawn="1"/>
          </p:nvSpPr>
          <p:spPr bwMode="hidden">
            <a:xfrm>
              <a:off x="4368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bg-BG" smtClean="0">
                <a:solidFill>
                  <a:srgbClr val="FFFFFF"/>
                </a:solidFill>
              </a:endParaRPr>
            </a:p>
          </p:txBody>
        </p:sp>
        <p:sp>
          <p:nvSpPr>
            <p:cNvPr id="9236" name="Rectangle 20"/>
            <p:cNvSpPr>
              <a:spLocks noChangeArrowheads="1"/>
            </p:cNvSpPr>
            <p:nvPr userDrawn="1"/>
          </p:nvSpPr>
          <p:spPr bwMode="hidden">
            <a:xfrm>
              <a:off x="2680" y="0"/>
              <a:ext cx="15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bg-BG" smtClean="0">
                <a:solidFill>
                  <a:srgbClr val="FFFFFF"/>
                </a:solidFill>
              </a:endParaRPr>
            </a:p>
          </p:txBody>
        </p:sp>
        <p:sp>
          <p:nvSpPr>
            <p:cNvPr id="9237" name="Rectangle 21"/>
            <p:cNvSpPr>
              <a:spLocks noChangeArrowheads="1"/>
            </p:cNvSpPr>
            <p:nvPr userDrawn="1"/>
          </p:nvSpPr>
          <p:spPr bwMode="hidden">
            <a:xfrm>
              <a:off x="2366" y="0"/>
              <a:ext cx="336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bg-BG" smtClean="0">
                <a:solidFill>
                  <a:srgbClr val="FFFFFF"/>
                </a:solidFill>
              </a:endParaRPr>
            </a:p>
          </p:txBody>
        </p:sp>
        <p:sp>
          <p:nvSpPr>
            <p:cNvPr id="9238" name="Freeform 22"/>
            <p:cNvSpPr>
              <a:spLocks/>
            </p:cNvSpPr>
            <p:nvPr userDrawn="1"/>
          </p:nvSpPr>
          <p:spPr bwMode="hidden">
            <a:xfrm>
              <a:off x="1" y="3875"/>
              <a:ext cx="5760" cy="445"/>
            </a:xfrm>
            <a:custGeom>
              <a:avLst/>
              <a:gdLst>
                <a:gd name="T0" fmla="*/ 5700 w 5760"/>
                <a:gd name="T1" fmla="*/ 86 h 445"/>
                <a:gd name="T2" fmla="*/ 5508 w 5760"/>
                <a:gd name="T3" fmla="*/ 86 h 445"/>
                <a:gd name="T4" fmla="*/ 5454 w 5760"/>
                <a:gd name="T5" fmla="*/ 76 h 445"/>
                <a:gd name="T6" fmla="*/ 5448 w 5760"/>
                <a:gd name="T7" fmla="*/ 65 h 445"/>
                <a:gd name="T8" fmla="*/ 5442 w 5760"/>
                <a:gd name="T9" fmla="*/ 44 h 445"/>
                <a:gd name="T10" fmla="*/ 5414 w 5760"/>
                <a:gd name="T11" fmla="*/ 18 h 445"/>
                <a:gd name="T12" fmla="*/ 5332 w 5760"/>
                <a:gd name="T13" fmla="*/ 7 h 445"/>
                <a:gd name="T14" fmla="*/ 5051 w 5760"/>
                <a:gd name="T15" fmla="*/ 22 h 445"/>
                <a:gd name="T16" fmla="*/ 4986 w 5760"/>
                <a:gd name="T17" fmla="*/ 55 h 445"/>
                <a:gd name="T18" fmla="*/ 4854 w 5760"/>
                <a:gd name="T19" fmla="*/ 102 h 445"/>
                <a:gd name="T20" fmla="*/ 4740 w 5760"/>
                <a:gd name="T21" fmla="*/ 112 h 445"/>
                <a:gd name="T22" fmla="*/ 4662 w 5760"/>
                <a:gd name="T23" fmla="*/ 91 h 445"/>
                <a:gd name="T24" fmla="*/ 4598 w 5760"/>
                <a:gd name="T25" fmla="*/ 25 h 445"/>
                <a:gd name="T26" fmla="*/ 4514 w 5760"/>
                <a:gd name="T27" fmla="*/ 9 h 445"/>
                <a:gd name="T28" fmla="*/ 4410 w 5760"/>
                <a:gd name="T29" fmla="*/ 39 h 445"/>
                <a:gd name="T30" fmla="*/ 4236 w 5760"/>
                <a:gd name="T31" fmla="*/ 81 h 445"/>
                <a:gd name="T32" fmla="*/ 4020 w 5760"/>
                <a:gd name="T33" fmla="*/ 102 h 445"/>
                <a:gd name="T34" fmla="*/ 3810 w 5760"/>
                <a:gd name="T35" fmla="*/ 102 h 445"/>
                <a:gd name="T36" fmla="*/ 3654 w 5760"/>
                <a:gd name="T37" fmla="*/ 76 h 445"/>
                <a:gd name="T38" fmla="*/ 3594 w 5760"/>
                <a:gd name="T39" fmla="*/ 50 h 445"/>
                <a:gd name="T40" fmla="*/ 3528 w 5760"/>
                <a:gd name="T41" fmla="*/ 44 h 445"/>
                <a:gd name="T42" fmla="*/ 3480 w 5760"/>
                <a:gd name="T43" fmla="*/ 55 h 445"/>
                <a:gd name="T44" fmla="*/ 3420 w 5760"/>
                <a:gd name="T45" fmla="*/ 76 h 445"/>
                <a:gd name="T46" fmla="*/ 3048 w 5760"/>
                <a:gd name="T47" fmla="*/ 112 h 445"/>
                <a:gd name="T48" fmla="*/ 2844 w 5760"/>
                <a:gd name="T49" fmla="*/ 128 h 445"/>
                <a:gd name="T50" fmla="*/ 2742 w 5760"/>
                <a:gd name="T51" fmla="*/ 117 h 445"/>
                <a:gd name="T52" fmla="*/ 2710 w 5760"/>
                <a:gd name="T53" fmla="*/ 56 h 445"/>
                <a:gd name="T54" fmla="*/ 2658 w 5760"/>
                <a:gd name="T55" fmla="*/ 50 h 445"/>
                <a:gd name="T56" fmla="*/ 2558 w 5760"/>
                <a:gd name="T57" fmla="*/ 95 h 445"/>
                <a:gd name="T58" fmla="*/ 2444 w 5760"/>
                <a:gd name="T59" fmla="*/ 109 h 445"/>
                <a:gd name="T60" fmla="*/ 2322 w 5760"/>
                <a:gd name="T61" fmla="*/ 91 h 445"/>
                <a:gd name="T62" fmla="*/ 2274 w 5760"/>
                <a:gd name="T63" fmla="*/ 70 h 445"/>
                <a:gd name="T64" fmla="*/ 2185 w 5760"/>
                <a:gd name="T65" fmla="*/ 3 h 445"/>
                <a:gd name="T66" fmla="*/ 2048 w 5760"/>
                <a:gd name="T67" fmla="*/ 64 h 445"/>
                <a:gd name="T68" fmla="*/ 1794 w 5760"/>
                <a:gd name="T69" fmla="*/ 102 h 445"/>
                <a:gd name="T70" fmla="*/ 1560 w 5760"/>
                <a:gd name="T71" fmla="*/ 91 h 445"/>
                <a:gd name="T72" fmla="*/ 1482 w 5760"/>
                <a:gd name="T73" fmla="*/ 76 h 445"/>
                <a:gd name="T74" fmla="*/ 1428 w 5760"/>
                <a:gd name="T75" fmla="*/ 50 h 445"/>
                <a:gd name="T76" fmla="*/ 1374 w 5760"/>
                <a:gd name="T77" fmla="*/ 44 h 445"/>
                <a:gd name="T78" fmla="*/ 1308 w 5760"/>
                <a:gd name="T79" fmla="*/ 55 h 445"/>
                <a:gd name="T80" fmla="*/ 1140 w 5760"/>
                <a:gd name="T81" fmla="*/ 107 h 445"/>
                <a:gd name="T82" fmla="*/ 948 w 5760"/>
                <a:gd name="T83" fmla="*/ 143 h 445"/>
                <a:gd name="T84" fmla="*/ 708 w 5760"/>
                <a:gd name="T85" fmla="*/ 138 h 445"/>
                <a:gd name="T86" fmla="*/ 534 w 5760"/>
                <a:gd name="T87" fmla="*/ 96 h 445"/>
                <a:gd name="T88" fmla="*/ 444 w 5760"/>
                <a:gd name="T89" fmla="*/ 55 h 445"/>
                <a:gd name="T90" fmla="*/ 396 w 5760"/>
                <a:gd name="T91" fmla="*/ 34 h 445"/>
                <a:gd name="T92" fmla="*/ 378 w 5760"/>
                <a:gd name="T93" fmla="*/ 39 h 445"/>
                <a:gd name="T94" fmla="*/ 342 w 5760"/>
                <a:gd name="T95" fmla="*/ 70 h 445"/>
                <a:gd name="T96" fmla="*/ 288 w 5760"/>
                <a:gd name="T97" fmla="*/ 96 h 445"/>
                <a:gd name="T98" fmla="*/ 192 w 5760"/>
                <a:gd name="T99" fmla="*/ 112 h 445"/>
                <a:gd name="T100" fmla="*/ 90 w 5760"/>
                <a:gd name="T101" fmla="*/ 112 h 445"/>
                <a:gd name="T102" fmla="*/ 0 w 5760"/>
                <a:gd name="T103" fmla="*/ 96 h 445"/>
                <a:gd name="T104" fmla="*/ 5760 w 5760"/>
                <a:gd name="T105" fmla="*/ 445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760" h="445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  <a:lnTo>
                    <a:pt x="576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11E8C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bg-BG" smtClean="0">
                <a:solidFill>
                  <a:srgbClr val="FFFFFF"/>
                </a:solidFill>
              </a:endParaRPr>
            </a:p>
          </p:txBody>
        </p:sp>
        <p:sp>
          <p:nvSpPr>
            <p:cNvPr id="9239" name="Freeform 23"/>
            <p:cNvSpPr>
              <a:spLocks/>
            </p:cNvSpPr>
            <p:nvPr userDrawn="1"/>
          </p:nvSpPr>
          <p:spPr bwMode="hidden">
            <a:xfrm>
              <a:off x="0" y="3867"/>
              <a:ext cx="5770" cy="174"/>
            </a:xfrm>
            <a:custGeom>
              <a:avLst/>
              <a:gdLst>
                <a:gd name="T0" fmla="*/ 4993 w 5770"/>
                <a:gd name="T1" fmla="*/ 66 h 174"/>
                <a:gd name="T2" fmla="*/ 4771 w 5770"/>
                <a:gd name="T3" fmla="*/ 132 h 174"/>
                <a:gd name="T4" fmla="*/ 4640 w 5770"/>
                <a:gd name="T5" fmla="*/ 96 h 174"/>
                <a:gd name="T6" fmla="*/ 4598 w 5770"/>
                <a:gd name="T7" fmla="*/ 36 h 174"/>
                <a:gd name="T8" fmla="*/ 4478 w 5770"/>
                <a:gd name="T9" fmla="*/ 30 h 174"/>
                <a:gd name="T10" fmla="*/ 4186 w 5770"/>
                <a:gd name="T11" fmla="*/ 108 h 174"/>
                <a:gd name="T12" fmla="*/ 3815 w 5770"/>
                <a:gd name="T13" fmla="*/ 120 h 174"/>
                <a:gd name="T14" fmla="*/ 3617 w 5770"/>
                <a:gd name="T15" fmla="*/ 72 h 174"/>
                <a:gd name="T16" fmla="*/ 3510 w 5770"/>
                <a:gd name="T17" fmla="*/ 60 h 174"/>
                <a:gd name="T18" fmla="*/ 3336 w 5770"/>
                <a:gd name="T19" fmla="*/ 96 h 174"/>
                <a:gd name="T20" fmla="*/ 2846 w 5770"/>
                <a:gd name="T21" fmla="*/ 150 h 174"/>
                <a:gd name="T22" fmla="*/ 2703 w 5770"/>
                <a:gd name="T23" fmla="*/ 96 h 174"/>
                <a:gd name="T24" fmla="*/ 2619 w 5770"/>
                <a:gd name="T25" fmla="*/ 90 h 174"/>
                <a:gd name="T26" fmla="*/ 2416 w 5770"/>
                <a:gd name="T27" fmla="*/ 132 h 174"/>
                <a:gd name="T28" fmla="*/ 2278 w 5770"/>
                <a:gd name="T29" fmla="*/ 84 h 174"/>
                <a:gd name="T30" fmla="*/ 2151 w 5770"/>
                <a:gd name="T31" fmla="*/ 36 h 174"/>
                <a:gd name="T32" fmla="*/ 1947 w 5770"/>
                <a:gd name="T33" fmla="*/ 120 h 174"/>
                <a:gd name="T34" fmla="*/ 1525 w 5770"/>
                <a:gd name="T35" fmla="*/ 102 h 174"/>
                <a:gd name="T36" fmla="*/ 1429 w 5770"/>
                <a:gd name="T37" fmla="*/ 60 h 174"/>
                <a:gd name="T38" fmla="*/ 1333 w 5770"/>
                <a:gd name="T39" fmla="*/ 60 h 174"/>
                <a:gd name="T40" fmla="*/ 1058 w 5770"/>
                <a:gd name="T41" fmla="*/ 150 h 174"/>
                <a:gd name="T42" fmla="*/ 652 w 5770"/>
                <a:gd name="T43" fmla="*/ 150 h 174"/>
                <a:gd name="T44" fmla="*/ 442 w 5770"/>
                <a:gd name="T45" fmla="*/ 66 h 174"/>
                <a:gd name="T46" fmla="*/ 377 w 5770"/>
                <a:gd name="T47" fmla="*/ 48 h 174"/>
                <a:gd name="T48" fmla="*/ 305 w 5770"/>
                <a:gd name="T49" fmla="*/ 108 h 174"/>
                <a:gd name="T50" fmla="*/ 144 w 5770"/>
                <a:gd name="T51" fmla="*/ 138 h 174"/>
                <a:gd name="T52" fmla="*/ 0 w 5770"/>
                <a:gd name="T53" fmla="*/ 96 h 174"/>
                <a:gd name="T54" fmla="*/ 167 w 5770"/>
                <a:gd name="T55" fmla="*/ 120 h 174"/>
                <a:gd name="T56" fmla="*/ 323 w 5770"/>
                <a:gd name="T57" fmla="*/ 84 h 174"/>
                <a:gd name="T58" fmla="*/ 383 w 5770"/>
                <a:gd name="T59" fmla="*/ 24 h 174"/>
                <a:gd name="T60" fmla="*/ 460 w 5770"/>
                <a:gd name="T61" fmla="*/ 60 h 174"/>
                <a:gd name="T62" fmla="*/ 706 w 5770"/>
                <a:gd name="T63" fmla="*/ 144 h 174"/>
                <a:gd name="T64" fmla="*/ 1100 w 5770"/>
                <a:gd name="T65" fmla="*/ 120 h 174"/>
                <a:gd name="T66" fmla="*/ 1345 w 5770"/>
                <a:gd name="T67" fmla="*/ 36 h 174"/>
                <a:gd name="T68" fmla="*/ 1441 w 5770"/>
                <a:gd name="T69" fmla="*/ 48 h 174"/>
                <a:gd name="T70" fmla="*/ 1561 w 5770"/>
                <a:gd name="T71" fmla="*/ 90 h 174"/>
                <a:gd name="T72" fmla="*/ 1971 w 5770"/>
                <a:gd name="T73" fmla="*/ 96 h 174"/>
                <a:gd name="T74" fmla="*/ 2235 w 5770"/>
                <a:gd name="T75" fmla="*/ 3 h 174"/>
                <a:gd name="T76" fmla="*/ 2350 w 5770"/>
                <a:gd name="T77" fmla="*/ 102 h 174"/>
                <a:gd name="T78" fmla="*/ 2559 w 5770"/>
                <a:gd name="T79" fmla="*/ 96 h 174"/>
                <a:gd name="T80" fmla="*/ 2715 w 5770"/>
                <a:gd name="T81" fmla="*/ 24 h 174"/>
                <a:gd name="T82" fmla="*/ 2792 w 5770"/>
                <a:gd name="T83" fmla="*/ 132 h 174"/>
                <a:gd name="T84" fmla="*/ 3127 w 5770"/>
                <a:gd name="T85" fmla="*/ 102 h 174"/>
                <a:gd name="T86" fmla="*/ 3486 w 5770"/>
                <a:gd name="T87" fmla="*/ 48 h 174"/>
                <a:gd name="T88" fmla="*/ 3582 w 5770"/>
                <a:gd name="T89" fmla="*/ 42 h 174"/>
                <a:gd name="T90" fmla="*/ 3731 w 5770"/>
                <a:gd name="T91" fmla="*/ 90 h 174"/>
                <a:gd name="T92" fmla="*/ 4078 w 5770"/>
                <a:gd name="T93" fmla="*/ 102 h 174"/>
                <a:gd name="T94" fmla="*/ 4419 w 5770"/>
                <a:gd name="T95" fmla="*/ 30 h 174"/>
                <a:gd name="T96" fmla="*/ 4574 w 5770"/>
                <a:gd name="T97" fmla="*/ 6 h 174"/>
                <a:gd name="T98" fmla="*/ 4628 w 5770"/>
                <a:gd name="T99" fmla="*/ 60 h 174"/>
                <a:gd name="T100" fmla="*/ 4724 w 5770"/>
                <a:gd name="T101" fmla="*/ 108 h 174"/>
                <a:gd name="T102" fmla="*/ 4927 w 5770"/>
                <a:gd name="T103" fmla="*/ 84 h 174"/>
                <a:gd name="T104" fmla="*/ 5118 w 5770"/>
                <a:gd name="T105" fmla="*/ 14 h 174"/>
                <a:gd name="T106" fmla="*/ 5280 w 5770"/>
                <a:gd name="T107" fmla="*/ 9 h 174"/>
                <a:gd name="T108" fmla="*/ 5453 w 5770"/>
                <a:gd name="T109" fmla="*/ 36 h 174"/>
                <a:gd name="T110" fmla="*/ 5465 w 5770"/>
                <a:gd name="T111" fmla="*/ 72 h 174"/>
                <a:gd name="T112" fmla="*/ 5656 w 5770"/>
                <a:gd name="T113" fmla="*/ 90 h 174"/>
                <a:gd name="T114" fmla="*/ 5710 w 5770"/>
                <a:gd name="T115" fmla="*/ 102 h 174"/>
                <a:gd name="T116" fmla="*/ 5477 w 5770"/>
                <a:gd name="T117" fmla="*/ 90 h 174"/>
                <a:gd name="T118" fmla="*/ 5453 w 5770"/>
                <a:gd name="T119" fmla="*/ 60 h 174"/>
                <a:gd name="T120" fmla="*/ 5393 w 5770"/>
                <a:gd name="T121" fmla="*/ 30 h 174"/>
                <a:gd name="T122" fmla="*/ 5219 w 5770"/>
                <a:gd name="T123" fmla="*/ 2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770" h="174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9686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bg-BG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9240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49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bg-BG" smtClean="0"/>
              <a:t>Click to edit Master title style</a:t>
            </a:r>
          </a:p>
        </p:txBody>
      </p:sp>
      <p:sp>
        <p:nvSpPr>
          <p:cNvPr id="9241" name="Rectangle 2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bg-BG" smtClean="0"/>
              <a:t>Click to edit Master text styles</a:t>
            </a:r>
          </a:p>
          <a:p>
            <a:pPr lvl="1"/>
            <a:r>
              <a:rPr lang="bg-BG" smtClean="0"/>
              <a:t>Second level</a:t>
            </a:r>
          </a:p>
          <a:p>
            <a:pPr lvl="2"/>
            <a:r>
              <a:rPr lang="bg-BG" smtClean="0"/>
              <a:t>Third level</a:t>
            </a:r>
          </a:p>
          <a:p>
            <a:pPr lvl="3"/>
            <a:r>
              <a:rPr lang="bg-BG" smtClean="0"/>
              <a:t>Fourth level</a:t>
            </a:r>
          </a:p>
          <a:p>
            <a:pPr lvl="4"/>
            <a:r>
              <a:rPr lang="bg-BG" smtClean="0"/>
              <a:t>Fifth level</a:t>
            </a:r>
          </a:p>
        </p:txBody>
      </p:sp>
      <p:sp>
        <p:nvSpPr>
          <p:cNvPr id="9242" name="Rectangle 2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bg-BG" smtClean="0">
              <a:solidFill>
                <a:srgbClr val="FFFFFF"/>
              </a:solidFill>
            </a:endParaRPr>
          </a:p>
        </p:txBody>
      </p:sp>
      <p:sp>
        <p:nvSpPr>
          <p:cNvPr id="9243" name="Rectangle 2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36A4DEF-D91E-4FD9-AD76-3A4F668CCB8C}" type="slidenum">
              <a:rPr lang="bg-BG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bg-BG" smtClean="0">
              <a:solidFill>
                <a:srgbClr val="FFFFFF"/>
              </a:solidFill>
            </a:endParaRPr>
          </a:p>
        </p:txBody>
      </p:sp>
      <p:sp>
        <p:nvSpPr>
          <p:cNvPr id="9244" name="Rectangle 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bg-BG" smtClean="0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73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319089" y="1828800"/>
            <a:ext cx="8824912" cy="5029200"/>
            <a:chOff x="201" y="1152"/>
            <a:chExt cx="5559" cy="3168"/>
          </a:xfrm>
        </p:grpSpPr>
        <p:sp>
          <p:nvSpPr>
            <p:cNvPr id="1032" name="Freeform 3"/>
            <p:cNvSpPr>
              <a:spLocks/>
            </p:cNvSpPr>
            <p:nvPr/>
          </p:nvSpPr>
          <p:spPr bwMode="ltGray">
            <a:xfrm>
              <a:off x="528" y="2909"/>
              <a:ext cx="5232" cy="1411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1411 h 2182"/>
                <a:gd name="T4" fmla="*/ 5232 w 4897"/>
                <a:gd name="T5" fmla="*/ 1411 h 2182"/>
                <a:gd name="T6" fmla="*/ 5232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bg-BG" smtClean="0">
                <a:solidFill>
                  <a:srgbClr val="FFFFFF"/>
                </a:solidFill>
              </a:endParaRPr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ltGray">
            <a:xfrm>
              <a:off x="210" y="1152"/>
              <a:ext cx="5550" cy="3168"/>
            </a:xfrm>
            <a:custGeom>
              <a:avLst/>
              <a:gdLst>
                <a:gd name="T0" fmla="*/ 330 w 5550"/>
                <a:gd name="T1" fmla="*/ 1764 h 3168"/>
                <a:gd name="T2" fmla="*/ 0 w 5550"/>
                <a:gd name="T3" fmla="*/ 1764 h 3168"/>
                <a:gd name="T4" fmla="*/ 0 w 5550"/>
                <a:gd name="T5" fmla="*/ 3168 h 3168"/>
                <a:gd name="T6" fmla="*/ 5550 w 5550"/>
                <a:gd name="T7" fmla="*/ 3168 h 3168"/>
                <a:gd name="T8" fmla="*/ 5550 w 5550"/>
                <a:gd name="T9" fmla="*/ 0 h 3168"/>
                <a:gd name="T10" fmla="*/ 330 w 5550"/>
                <a:gd name="T11" fmla="*/ 0 h 3168"/>
                <a:gd name="T12" fmla="*/ 330 w 5550"/>
                <a:gd name="T13" fmla="*/ 1764 h 31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550" h="3168">
                  <a:moveTo>
                    <a:pt x="330" y="1764"/>
                  </a:moveTo>
                  <a:lnTo>
                    <a:pt x="0" y="1764"/>
                  </a:lnTo>
                  <a:lnTo>
                    <a:pt x="0" y="3168"/>
                  </a:lnTo>
                  <a:lnTo>
                    <a:pt x="5550" y="3168"/>
                  </a:lnTo>
                  <a:lnTo>
                    <a:pt x="5550" y="0"/>
                  </a:lnTo>
                  <a:lnTo>
                    <a:pt x="330" y="0"/>
                  </a:lnTo>
                  <a:lnTo>
                    <a:pt x="330" y="1764"/>
                  </a:lnTo>
                  <a:close/>
                </a:path>
              </a:pathLst>
            </a:custGeom>
            <a:solidFill>
              <a:schemeClr val="bg2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bg-BG" smtClean="0">
                <a:solidFill>
                  <a:srgbClr val="FFFFFF"/>
                </a:solidFill>
              </a:endParaRPr>
            </a:p>
          </p:txBody>
        </p:sp>
        <p:sp>
          <p:nvSpPr>
            <p:cNvPr id="1034" name="Freeform 5"/>
            <p:cNvSpPr>
              <a:spLocks/>
            </p:cNvSpPr>
            <p:nvPr/>
          </p:nvSpPr>
          <p:spPr bwMode="ltGray">
            <a:xfrm>
              <a:off x="528" y="2932"/>
              <a:ext cx="5232" cy="1388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1388 h 2182"/>
                <a:gd name="T4" fmla="*/ 5232 w 4897"/>
                <a:gd name="T5" fmla="*/ 1388 h 2182"/>
                <a:gd name="T6" fmla="*/ 5232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bg-BG" smtClean="0">
                <a:solidFill>
                  <a:srgbClr val="FFFFFF"/>
                </a:solidFill>
              </a:endParaRPr>
            </a:p>
          </p:txBody>
        </p:sp>
        <p:sp>
          <p:nvSpPr>
            <p:cNvPr id="4102" name="Freeform 6"/>
            <p:cNvSpPr>
              <a:spLocks/>
            </p:cNvSpPr>
            <p:nvPr/>
          </p:nvSpPr>
          <p:spPr bwMode="ltGray">
            <a:xfrm>
              <a:off x="528" y="1152"/>
              <a:ext cx="4607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bg-BG">
                <a:solidFill>
                  <a:srgbClr val="FFFFFF"/>
                </a:solidFill>
              </a:endParaRPr>
            </a:p>
          </p:txBody>
        </p:sp>
        <p:sp>
          <p:nvSpPr>
            <p:cNvPr id="4103" name="Freeform 7"/>
            <p:cNvSpPr>
              <a:spLocks/>
            </p:cNvSpPr>
            <p:nvPr/>
          </p:nvSpPr>
          <p:spPr bwMode="ltGray">
            <a:xfrm>
              <a:off x="528" y="1152"/>
              <a:ext cx="29" cy="1785"/>
            </a:xfrm>
            <a:custGeom>
              <a:avLst/>
              <a:gdLst>
                <a:gd name="T0" fmla="*/ 0 w 29"/>
                <a:gd name="T1" fmla="*/ 0 h 2161"/>
                <a:gd name="T2" fmla="*/ 0 w 29"/>
                <a:gd name="T3" fmla="*/ 2161 h 2161"/>
                <a:gd name="T4" fmla="*/ 29 w 29"/>
                <a:gd name="T5" fmla="*/ 2161 h 2161"/>
                <a:gd name="T6" fmla="*/ 27 w 29"/>
                <a:gd name="T7" fmla="*/ 27 h 2161"/>
                <a:gd name="T8" fmla="*/ 0 w 29"/>
                <a:gd name="T9" fmla="*/ 0 h 2161"/>
                <a:gd name="T10" fmla="*/ 0 w 29"/>
                <a:gd name="T11" fmla="*/ 0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bg-BG">
                <a:solidFill>
                  <a:srgbClr val="FFFFFF"/>
                </a:solidFill>
              </a:endParaRPr>
            </a:p>
          </p:txBody>
        </p:sp>
        <p:sp>
          <p:nvSpPr>
            <p:cNvPr id="4104" name="Freeform 8"/>
            <p:cNvSpPr>
              <a:spLocks/>
            </p:cNvSpPr>
            <p:nvPr/>
          </p:nvSpPr>
          <p:spPr bwMode="ltGray">
            <a:xfrm>
              <a:off x="527" y="2904"/>
              <a:ext cx="29" cy="1416"/>
            </a:xfrm>
            <a:custGeom>
              <a:avLst/>
              <a:gdLst>
                <a:gd name="T0" fmla="*/ 0 w 29"/>
                <a:gd name="T1" fmla="*/ 1416 h 1416"/>
                <a:gd name="T2" fmla="*/ 29 w 29"/>
                <a:gd name="T3" fmla="*/ 1416 h 1416"/>
                <a:gd name="T4" fmla="*/ 28 w 29"/>
                <a:gd name="T5" fmla="*/ 24 h 1416"/>
                <a:gd name="T6" fmla="*/ 0 w 29"/>
                <a:gd name="T7" fmla="*/ 0 h 1416"/>
                <a:gd name="T8" fmla="*/ 0 w 29"/>
                <a:gd name="T9" fmla="*/ 1416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416">
                  <a:moveTo>
                    <a:pt x="0" y="1416"/>
                  </a:moveTo>
                  <a:lnTo>
                    <a:pt x="29" y="1416"/>
                  </a:lnTo>
                  <a:lnTo>
                    <a:pt x="28" y="24"/>
                  </a:lnTo>
                  <a:lnTo>
                    <a:pt x="0" y="0"/>
                  </a:lnTo>
                  <a:lnTo>
                    <a:pt x="0" y="1416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bg-BG">
                <a:solidFill>
                  <a:srgbClr val="FFFFFF"/>
                </a:solidFill>
              </a:endParaRPr>
            </a:p>
          </p:txBody>
        </p:sp>
        <p:sp>
          <p:nvSpPr>
            <p:cNvPr id="4105" name="Freeform 9"/>
            <p:cNvSpPr>
              <a:spLocks/>
            </p:cNvSpPr>
            <p:nvPr/>
          </p:nvSpPr>
          <p:spPr bwMode="ltGray">
            <a:xfrm>
              <a:off x="201" y="2904"/>
              <a:ext cx="2879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bg-BG">
                <a:solidFill>
                  <a:srgbClr val="FFFFFF"/>
                </a:solidFill>
              </a:endParaRPr>
            </a:p>
          </p:txBody>
        </p:sp>
        <p:sp>
          <p:nvSpPr>
            <p:cNvPr id="4106" name="Freeform 10"/>
            <p:cNvSpPr>
              <a:spLocks/>
            </p:cNvSpPr>
            <p:nvPr/>
          </p:nvSpPr>
          <p:spPr bwMode="ltGray">
            <a:xfrm>
              <a:off x="201" y="2904"/>
              <a:ext cx="30" cy="1416"/>
            </a:xfrm>
            <a:custGeom>
              <a:avLst/>
              <a:gdLst>
                <a:gd name="T0" fmla="*/ 0 w 30"/>
                <a:gd name="T1" fmla="*/ 0 h 1416"/>
                <a:gd name="T2" fmla="*/ 0 w 30"/>
                <a:gd name="T3" fmla="*/ 1416 h 1416"/>
                <a:gd name="T4" fmla="*/ 29 w 30"/>
                <a:gd name="T5" fmla="*/ 1416 h 1416"/>
                <a:gd name="T6" fmla="*/ 30 w 30"/>
                <a:gd name="T7" fmla="*/ 27 h 1416"/>
                <a:gd name="T8" fmla="*/ 0 w 30"/>
                <a:gd name="T9" fmla="*/ 0 h 1416"/>
                <a:gd name="T10" fmla="*/ 0 w 30"/>
                <a:gd name="T11" fmla="*/ 0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10001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bg-BG">
                <a:solidFill>
                  <a:srgbClr val="FFFFFF"/>
                </a:solidFill>
              </a:endParaRPr>
            </a:p>
          </p:txBody>
        </p:sp>
      </p:grpSp>
      <p:sp>
        <p:nvSpPr>
          <p:cNvPr id="4107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18" y="6245225"/>
            <a:ext cx="19018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bg-BG">
              <a:solidFill>
                <a:srgbClr val="FFFFFF"/>
              </a:solidFill>
            </a:endParaRPr>
          </a:p>
        </p:txBody>
      </p:sp>
      <p:sp>
        <p:nvSpPr>
          <p:cNvPr id="410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bg-BG">
              <a:solidFill>
                <a:srgbClr val="FFFFFF"/>
              </a:solidFill>
            </a:endParaRPr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7393" y="6245225"/>
            <a:ext cx="19018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DE52D8-A155-43B3-92DF-40D3E8AF68F6}" type="slidenum">
              <a:rPr lang="bg-BG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bg-BG">
              <a:solidFill>
                <a:srgbClr val="FFFFFF"/>
              </a:solidFill>
            </a:endParaRPr>
          </a:p>
        </p:txBody>
      </p:sp>
      <p:sp>
        <p:nvSpPr>
          <p:cNvPr id="4110" name="Rectangle 14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2" y="244479"/>
            <a:ext cx="8385175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bg-BG" smtClean="0"/>
              <a:t>Click to edit Master title style</a:t>
            </a:r>
          </a:p>
        </p:txBody>
      </p:sp>
      <p:sp>
        <p:nvSpPr>
          <p:cNvPr id="4111" name="Rectangle 15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838201" y="1905000"/>
            <a:ext cx="800735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bg-BG" smtClean="0"/>
              <a:t>Click to edit Master text styles</a:t>
            </a:r>
          </a:p>
          <a:p>
            <a:pPr lvl="1"/>
            <a:r>
              <a:rPr lang="bg-BG" smtClean="0"/>
              <a:t>Second level</a:t>
            </a:r>
          </a:p>
          <a:p>
            <a:pPr lvl="2"/>
            <a:r>
              <a:rPr lang="bg-BG" smtClean="0"/>
              <a:t>Third level</a:t>
            </a:r>
          </a:p>
          <a:p>
            <a:pPr lvl="3"/>
            <a:r>
              <a:rPr lang="bg-BG" smtClean="0"/>
              <a:t>Fourth level</a:t>
            </a:r>
          </a:p>
          <a:p>
            <a:pPr lvl="4"/>
            <a:r>
              <a:rPr lang="bg-BG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75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17" y="152436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EC43563C-D9B3-4432-B336-144C997D6215}" type="datetime1">
              <a:rPr lang="en-US" smtClean="0">
                <a:solidFill>
                  <a:srgbClr val="534949"/>
                </a:solidFill>
              </a:rPr>
              <a:pPr/>
              <a:t>8/9/2016</a:t>
            </a:fld>
            <a:endParaRPr lang="en-US" dirty="0">
              <a:solidFill>
                <a:srgbClr val="53494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53494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 algn="r"/>
            <a:fld id="{F7886C9C-DC18-4195-8FD5-A50AA931D419}" type="slidenum">
              <a:rPr lang="en-US" smtClean="0">
                <a:solidFill>
                  <a:srgbClr val="534949"/>
                </a:solidFill>
              </a:rPr>
              <a:pPr algn="r"/>
              <a:t>‹#›</a:t>
            </a:fld>
            <a:endParaRPr lang="en-US" dirty="0">
              <a:solidFill>
                <a:srgbClr val="534949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41" r:id="rId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319089" y="1828800"/>
            <a:ext cx="8824912" cy="5029200"/>
            <a:chOff x="201" y="1152"/>
            <a:chExt cx="5559" cy="3168"/>
          </a:xfrm>
        </p:grpSpPr>
        <p:sp>
          <p:nvSpPr>
            <p:cNvPr id="1032" name="Freeform 3"/>
            <p:cNvSpPr>
              <a:spLocks/>
            </p:cNvSpPr>
            <p:nvPr/>
          </p:nvSpPr>
          <p:spPr bwMode="ltGray">
            <a:xfrm>
              <a:off x="528" y="2909"/>
              <a:ext cx="5232" cy="1411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1411 h 2182"/>
                <a:gd name="T4" fmla="*/ 5232 w 4897"/>
                <a:gd name="T5" fmla="*/ 1411 h 2182"/>
                <a:gd name="T6" fmla="*/ 5232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bg-BG" smtClean="0">
                <a:solidFill>
                  <a:srgbClr val="FFFFFF"/>
                </a:solidFill>
              </a:endParaRPr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ltGray">
            <a:xfrm>
              <a:off x="210" y="1152"/>
              <a:ext cx="5550" cy="3168"/>
            </a:xfrm>
            <a:custGeom>
              <a:avLst/>
              <a:gdLst>
                <a:gd name="T0" fmla="*/ 330 w 5550"/>
                <a:gd name="T1" fmla="*/ 1764 h 3168"/>
                <a:gd name="T2" fmla="*/ 0 w 5550"/>
                <a:gd name="T3" fmla="*/ 1764 h 3168"/>
                <a:gd name="T4" fmla="*/ 0 w 5550"/>
                <a:gd name="T5" fmla="*/ 3168 h 3168"/>
                <a:gd name="T6" fmla="*/ 5550 w 5550"/>
                <a:gd name="T7" fmla="*/ 3168 h 3168"/>
                <a:gd name="T8" fmla="*/ 5550 w 5550"/>
                <a:gd name="T9" fmla="*/ 0 h 3168"/>
                <a:gd name="T10" fmla="*/ 330 w 5550"/>
                <a:gd name="T11" fmla="*/ 0 h 3168"/>
                <a:gd name="T12" fmla="*/ 330 w 5550"/>
                <a:gd name="T13" fmla="*/ 1764 h 31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550" h="3168">
                  <a:moveTo>
                    <a:pt x="330" y="1764"/>
                  </a:moveTo>
                  <a:lnTo>
                    <a:pt x="0" y="1764"/>
                  </a:lnTo>
                  <a:lnTo>
                    <a:pt x="0" y="3168"/>
                  </a:lnTo>
                  <a:lnTo>
                    <a:pt x="5550" y="3168"/>
                  </a:lnTo>
                  <a:lnTo>
                    <a:pt x="5550" y="0"/>
                  </a:lnTo>
                  <a:lnTo>
                    <a:pt x="330" y="0"/>
                  </a:lnTo>
                  <a:lnTo>
                    <a:pt x="330" y="1764"/>
                  </a:lnTo>
                  <a:close/>
                </a:path>
              </a:pathLst>
            </a:custGeom>
            <a:solidFill>
              <a:schemeClr val="bg2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bg-BG" smtClean="0">
                <a:solidFill>
                  <a:srgbClr val="FFFFFF"/>
                </a:solidFill>
              </a:endParaRPr>
            </a:p>
          </p:txBody>
        </p:sp>
        <p:sp>
          <p:nvSpPr>
            <p:cNvPr id="1034" name="Freeform 5"/>
            <p:cNvSpPr>
              <a:spLocks/>
            </p:cNvSpPr>
            <p:nvPr/>
          </p:nvSpPr>
          <p:spPr bwMode="ltGray">
            <a:xfrm>
              <a:off x="528" y="2932"/>
              <a:ext cx="5232" cy="1388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1388 h 2182"/>
                <a:gd name="T4" fmla="*/ 5232 w 4897"/>
                <a:gd name="T5" fmla="*/ 1388 h 2182"/>
                <a:gd name="T6" fmla="*/ 5232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bg-BG" smtClean="0">
                <a:solidFill>
                  <a:srgbClr val="FFFFFF"/>
                </a:solidFill>
              </a:endParaRPr>
            </a:p>
          </p:txBody>
        </p:sp>
        <p:sp>
          <p:nvSpPr>
            <p:cNvPr id="4102" name="Freeform 6"/>
            <p:cNvSpPr>
              <a:spLocks/>
            </p:cNvSpPr>
            <p:nvPr/>
          </p:nvSpPr>
          <p:spPr bwMode="ltGray">
            <a:xfrm>
              <a:off x="528" y="1152"/>
              <a:ext cx="4607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bg-BG">
                <a:solidFill>
                  <a:srgbClr val="FFFFFF"/>
                </a:solidFill>
              </a:endParaRPr>
            </a:p>
          </p:txBody>
        </p:sp>
        <p:sp>
          <p:nvSpPr>
            <p:cNvPr id="4103" name="Freeform 7"/>
            <p:cNvSpPr>
              <a:spLocks/>
            </p:cNvSpPr>
            <p:nvPr/>
          </p:nvSpPr>
          <p:spPr bwMode="ltGray">
            <a:xfrm>
              <a:off x="528" y="1152"/>
              <a:ext cx="29" cy="1785"/>
            </a:xfrm>
            <a:custGeom>
              <a:avLst/>
              <a:gdLst>
                <a:gd name="T0" fmla="*/ 0 w 29"/>
                <a:gd name="T1" fmla="*/ 0 h 2161"/>
                <a:gd name="T2" fmla="*/ 0 w 29"/>
                <a:gd name="T3" fmla="*/ 2161 h 2161"/>
                <a:gd name="T4" fmla="*/ 29 w 29"/>
                <a:gd name="T5" fmla="*/ 2161 h 2161"/>
                <a:gd name="T6" fmla="*/ 27 w 29"/>
                <a:gd name="T7" fmla="*/ 27 h 2161"/>
                <a:gd name="T8" fmla="*/ 0 w 29"/>
                <a:gd name="T9" fmla="*/ 0 h 2161"/>
                <a:gd name="T10" fmla="*/ 0 w 29"/>
                <a:gd name="T11" fmla="*/ 0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bg-BG">
                <a:solidFill>
                  <a:srgbClr val="FFFFFF"/>
                </a:solidFill>
              </a:endParaRPr>
            </a:p>
          </p:txBody>
        </p:sp>
        <p:sp>
          <p:nvSpPr>
            <p:cNvPr id="4104" name="Freeform 8"/>
            <p:cNvSpPr>
              <a:spLocks/>
            </p:cNvSpPr>
            <p:nvPr/>
          </p:nvSpPr>
          <p:spPr bwMode="ltGray">
            <a:xfrm>
              <a:off x="527" y="2904"/>
              <a:ext cx="29" cy="1416"/>
            </a:xfrm>
            <a:custGeom>
              <a:avLst/>
              <a:gdLst>
                <a:gd name="T0" fmla="*/ 0 w 29"/>
                <a:gd name="T1" fmla="*/ 1416 h 1416"/>
                <a:gd name="T2" fmla="*/ 29 w 29"/>
                <a:gd name="T3" fmla="*/ 1416 h 1416"/>
                <a:gd name="T4" fmla="*/ 28 w 29"/>
                <a:gd name="T5" fmla="*/ 24 h 1416"/>
                <a:gd name="T6" fmla="*/ 0 w 29"/>
                <a:gd name="T7" fmla="*/ 0 h 1416"/>
                <a:gd name="T8" fmla="*/ 0 w 29"/>
                <a:gd name="T9" fmla="*/ 1416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416">
                  <a:moveTo>
                    <a:pt x="0" y="1416"/>
                  </a:moveTo>
                  <a:lnTo>
                    <a:pt x="29" y="1416"/>
                  </a:lnTo>
                  <a:lnTo>
                    <a:pt x="28" y="24"/>
                  </a:lnTo>
                  <a:lnTo>
                    <a:pt x="0" y="0"/>
                  </a:lnTo>
                  <a:lnTo>
                    <a:pt x="0" y="1416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bg-BG">
                <a:solidFill>
                  <a:srgbClr val="FFFFFF"/>
                </a:solidFill>
              </a:endParaRPr>
            </a:p>
          </p:txBody>
        </p:sp>
        <p:sp>
          <p:nvSpPr>
            <p:cNvPr id="4105" name="Freeform 9"/>
            <p:cNvSpPr>
              <a:spLocks/>
            </p:cNvSpPr>
            <p:nvPr/>
          </p:nvSpPr>
          <p:spPr bwMode="ltGray">
            <a:xfrm>
              <a:off x="201" y="2904"/>
              <a:ext cx="2879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bg-BG">
                <a:solidFill>
                  <a:srgbClr val="FFFFFF"/>
                </a:solidFill>
              </a:endParaRPr>
            </a:p>
          </p:txBody>
        </p:sp>
        <p:sp>
          <p:nvSpPr>
            <p:cNvPr id="4106" name="Freeform 10"/>
            <p:cNvSpPr>
              <a:spLocks/>
            </p:cNvSpPr>
            <p:nvPr/>
          </p:nvSpPr>
          <p:spPr bwMode="ltGray">
            <a:xfrm>
              <a:off x="201" y="2904"/>
              <a:ext cx="30" cy="1416"/>
            </a:xfrm>
            <a:custGeom>
              <a:avLst/>
              <a:gdLst>
                <a:gd name="T0" fmla="*/ 0 w 30"/>
                <a:gd name="T1" fmla="*/ 0 h 1416"/>
                <a:gd name="T2" fmla="*/ 0 w 30"/>
                <a:gd name="T3" fmla="*/ 1416 h 1416"/>
                <a:gd name="T4" fmla="*/ 29 w 30"/>
                <a:gd name="T5" fmla="*/ 1416 h 1416"/>
                <a:gd name="T6" fmla="*/ 30 w 30"/>
                <a:gd name="T7" fmla="*/ 27 h 1416"/>
                <a:gd name="T8" fmla="*/ 0 w 30"/>
                <a:gd name="T9" fmla="*/ 0 h 1416"/>
                <a:gd name="T10" fmla="*/ 0 w 30"/>
                <a:gd name="T11" fmla="*/ 0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10001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bg-BG">
                <a:solidFill>
                  <a:srgbClr val="FFFFFF"/>
                </a:solidFill>
              </a:endParaRPr>
            </a:p>
          </p:txBody>
        </p:sp>
      </p:grpSp>
      <p:sp>
        <p:nvSpPr>
          <p:cNvPr id="4107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18" y="6245225"/>
            <a:ext cx="19018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bg-BG">
              <a:solidFill>
                <a:srgbClr val="FFFFFF"/>
              </a:solidFill>
            </a:endParaRPr>
          </a:p>
        </p:txBody>
      </p:sp>
      <p:sp>
        <p:nvSpPr>
          <p:cNvPr id="410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bg-BG">
              <a:solidFill>
                <a:srgbClr val="FFFFFF"/>
              </a:solidFill>
            </a:endParaRPr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7393" y="6245225"/>
            <a:ext cx="19018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DE52D8-A155-43B3-92DF-40D3E8AF68F6}" type="slidenum">
              <a:rPr lang="bg-BG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bg-BG">
              <a:solidFill>
                <a:srgbClr val="FFFFFF"/>
              </a:solidFill>
            </a:endParaRPr>
          </a:p>
        </p:txBody>
      </p:sp>
      <p:sp>
        <p:nvSpPr>
          <p:cNvPr id="4110" name="Rectangle 14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2" y="244479"/>
            <a:ext cx="8385175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bg-BG" smtClean="0"/>
              <a:t>Click to edit Master title style</a:t>
            </a:r>
          </a:p>
        </p:txBody>
      </p:sp>
      <p:sp>
        <p:nvSpPr>
          <p:cNvPr id="4111" name="Rectangle 15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838201" y="1905000"/>
            <a:ext cx="800735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bg-BG" smtClean="0"/>
              <a:t>Click to edit Master text styles</a:t>
            </a:r>
          </a:p>
          <a:p>
            <a:pPr lvl="1"/>
            <a:r>
              <a:rPr lang="bg-BG" smtClean="0"/>
              <a:t>Second level</a:t>
            </a:r>
          </a:p>
          <a:p>
            <a:pPr lvl="2"/>
            <a:r>
              <a:rPr lang="bg-BG" smtClean="0"/>
              <a:t>Third level</a:t>
            </a:r>
          </a:p>
          <a:p>
            <a:pPr lvl="3"/>
            <a:r>
              <a:rPr lang="bg-BG" smtClean="0"/>
              <a:t>Fourth level</a:t>
            </a:r>
          </a:p>
          <a:p>
            <a:pPr lvl="4"/>
            <a:r>
              <a:rPr lang="bg-BG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77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1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2379" y="5051329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1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1" y="1100665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79261998-3B5C-4DAE-8B0B-D0F523F5133A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5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9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24C7075A-5F23-44AE-97E7-1761B1EE167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79" r:id="rId1"/>
    <p:sldLayoutId id="2147484780" r:id="rId2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100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E637BB6B-EE1B-48FB-8575-0D55C373DE88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8/9/2016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100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 dirty="0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10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2AA957AF-53C0-420B-9C2D-77DB1416566C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4D2D0">
                  <a:shade val="50000"/>
                </a:srgb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782" r:id="rId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100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E637BB6B-EE1B-48FB-8575-0D55C373DE88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8/9/2016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100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 dirty="0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10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2AA957AF-53C0-420B-9C2D-77DB1416566C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4D2D0">
                  <a:shade val="50000"/>
                </a:srgb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784" r:id="rId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91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36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8E80666-FB37-4B36-9149-507F3B0178E3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8/9/2016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17" y="6172236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36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7E63A33-8271-4DD0-9C48-789913D7C115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86" r:id="rId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91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36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8E80666-FB37-4B36-9149-507F3B0178E3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8/9/2016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17" y="6172236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36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7E63A33-8271-4DD0-9C48-789913D7C115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88" r:id="rId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8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01F6AB-F8DF-43D6-A5A2-05ECA16CC7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8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8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BB09B-9E68-45FC-8E22-933563540A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51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91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8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01F6AB-F8DF-43D6-A5A2-05ECA16CC7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8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8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BB09B-9E68-45FC-8E22-933563540A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51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93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8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01F6AB-F8DF-43D6-A5A2-05ECA16CC7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8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8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BB09B-9E68-45FC-8E22-933563540A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51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95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8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8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8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97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17" y="152436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EC43563C-D9B3-4432-B336-144C997D6215}" type="datetime1">
              <a:rPr lang="en-US" smtClean="0">
                <a:solidFill>
                  <a:srgbClr val="534949"/>
                </a:solidFill>
              </a:rPr>
              <a:pPr/>
              <a:t>8/9/2016</a:t>
            </a:fld>
            <a:endParaRPr lang="en-US" dirty="0">
              <a:solidFill>
                <a:srgbClr val="53494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53494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 algn="r"/>
            <a:fld id="{F7886C9C-DC18-4195-8FD5-A50AA931D419}" type="slidenum">
              <a:rPr lang="en-US" smtClean="0">
                <a:solidFill>
                  <a:srgbClr val="534949"/>
                </a:solidFill>
              </a:rPr>
              <a:pPr algn="r"/>
              <a:t>‹#›</a:t>
            </a:fld>
            <a:endParaRPr lang="en-US" dirty="0">
              <a:solidFill>
                <a:srgbClr val="534949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43" r:id="rId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8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8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8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9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3"/>
            <a:ext cx="9144000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9301"/>
            <a:ext cx="8229600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81325" y="273180"/>
            <a:ext cx="318135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</a:defRPr>
            </a:lvl1pPr>
          </a:lstStyle>
          <a:p>
            <a:fld id="{87367800-479D-41B0-B3F2-2DCE95BA1381}" type="datetime4">
              <a:rPr lang="en-US" smtClean="0">
                <a:solidFill>
                  <a:srgbClr val="FFFFFF"/>
                </a:solidFill>
              </a:rPr>
              <a:pPr/>
              <a:t>August 9, 2016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7800" y="6486525"/>
            <a:ext cx="62484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172200"/>
            <a:ext cx="10668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5744759D-0EFF-4FB2-9CCE-04E00944F0FE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807" r:id="rId1"/>
  </p:sldLayoutIdLst>
  <p:hf sldNum="0" hdr="0" ftr="0" dt="0"/>
  <p:txStyles>
    <p:titleStyle>
      <a:lvl1pPr algn="ctr" defTabSz="914400" rtl="0" eaLnBrk="1" latinLnBrk="0" hangingPunct="1">
        <a:spcBef>
          <a:spcPts val="400"/>
        </a:spcBef>
        <a:buNone/>
        <a:defRPr sz="18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ctr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Tx/>
        <a:buNone/>
        <a:defRPr sz="20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4CBEAF9-9E58-4CC8-A6FF-6DD8A58DEEA4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8/9/2016</a:t>
            </a:fld>
            <a:endParaRPr lang="en-US" dirty="0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A15C064-DD44-4CAC-873E-2D1F54821676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09" r:id="rId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4CBEAF9-9E58-4CC8-A6FF-6DD8A58DEEA4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8/9/2016</a:t>
            </a:fld>
            <a:endParaRPr lang="en-US" dirty="0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A15C064-DD44-4CAC-873E-2D1F54821676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11" r:id="rId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E48785BE-30D6-45E9-9828-9A90A2D6DF6D}" type="datetime1">
              <a:rPr lang="en-US" smtClean="0">
                <a:solidFill>
                  <a:srgbClr val="DFE6D0"/>
                </a:solidFill>
              </a:rPr>
              <a:pPr/>
              <a:t>8/9/2016</a:t>
            </a:fld>
            <a:endParaRPr lang="en-US" dirty="0">
              <a:solidFill>
                <a:srgbClr val="DFE6D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DFE6D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A84A37A-AFC2-4A01-80A1-FC20F2C0D5BB}" type="slidenum">
              <a:rPr lang="en-US" smtClean="0">
                <a:solidFill>
                  <a:srgbClr val="DFE6D0"/>
                </a:solidFill>
              </a:rPr>
              <a:pPr/>
              <a:t>‹#›</a:t>
            </a:fld>
            <a:endParaRPr lang="en-US" dirty="0">
              <a:solidFill>
                <a:srgbClr val="DFE6D0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813" r:id="rId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E48785BE-30D6-45E9-9828-9A90A2D6DF6D}" type="datetime1">
              <a:rPr lang="en-US" smtClean="0">
                <a:solidFill>
                  <a:srgbClr val="DFE6D0"/>
                </a:solidFill>
              </a:rPr>
              <a:pPr/>
              <a:t>8/9/2016</a:t>
            </a:fld>
            <a:endParaRPr lang="en-US" dirty="0">
              <a:solidFill>
                <a:srgbClr val="DFE6D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DFE6D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A84A37A-AFC2-4A01-80A1-FC20F2C0D5BB}" type="slidenum">
              <a:rPr lang="en-US" smtClean="0">
                <a:solidFill>
                  <a:srgbClr val="DFE6D0"/>
                </a:solidFill>
              </a:rPr>
              <a:pPr/>
              <a:t>‹#›</a:t>
            </a:fld>
            <a:endParaRPr lang="en-US" dirty="0">
              <a:solidFill>
                <a:srgbClr val="DFE6D0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815" r:id="rId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8/9/2016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745" r:id="rId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8/9/2016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747" r:id="rId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36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421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9D21D778-B565-4D7E-94D7-64010A445B68}" type="datetimeFigureOut">
              <a:rPr lang="en-US" smtClean="0"/>
              <a:pPr/>
              <a:t>8/9/2016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210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C6B1FF6-39B9-40F5-8B67-33C6354A3D4F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49" r:id="rId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2248351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7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F1909345-DEE0-4B07-8E32-441AC9DA095E}" type="datetime1">
              <a:rPr lang="en-US" smtClean="0">
                <a:solidFill>
                  <a:srgbClr val="895D1D"/>
                </a:solidFill>
              </a:rPr>
              <a:pPr/>
              <a:t>8/9/2016</a:t>
            </a:fld>
            <a:endParaRPr lang="en-US" dirty="0">
              <a:solidFill>
                <a:srgbClr val="895D1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7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895D1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7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36DD0FD-55B0-48C4-8AF2-8A69533EDFC3}" type="slidenum">
              <a:rPr lang="en-US" smtClean="0">
                <a:solidFill>
                  <a:srgbClr val="895D1D"/>
                </a:solidFill>
              </a:rPr>
              <a:pPr/>
              <a:t>‹#›</a:t>
            </a:fld>
            <a:endParaRPr lang="en-US" dirty="0">
              <a:solidFill>
                <a:srgbClr val="895D1D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51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2248351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7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F1909345-DEE0-4B07-8E32-441AC9DA095E}" type="datetime1">
              <a:rPr lang="en-US" smtClean="0">
                <a:solidFill>
                  <a:srgbClr val="895D1D"/>
                </a:solidFill>
              </a:rPr>
              <a:pPr/>
              <a:t>8/9/2016</a:t>
            </a:fld>
            <a:endParaRPr lang="en-US" dirty="0">
              <a:solidFill>
                <a:srgbClr val="895D1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7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895D1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7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36DD0FD-55B0-48C4-8AF2-8A69533EDFC3}" type="slidenum">
              <a:rPr lang="en-US" smtClean="0">
                <a:solidFill>
                  <a:srgbClr val="895D1D"/>
                </a:solidFill>
              </a:rPr>
              <a:pPr/>
              <a:t>‹#›</a:t>
            </a:fld>
            <a:endParaRPr lang="en-US" dirty="0">
              <a:solidFill>
                <a:srgbClr val="895D1D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53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6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86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3823242C-D747-4ADD-80D8-99421268E3A8}" type="datetime1">
              <a:rPr lang="en-US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8/9/2016</a:t>
            </a:fld>
            <a:endParaRPr lang="en-US" dirty="0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86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CF40B41D-FD10-4A38-B39B-626510BD49B7}" type="slidenum">
              <a:rPr lang="en-US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55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2348880"/>
            <a:ext cx="7924800" cy="2088232"/>
          </a:xfrm>
        </p:spPr>
        <p:txBody>
          <a:bodyPr/>
          <a:lstStyle/>
          <a:p>
            <a:pPr algn="ctr"/>
            <a:r>
              <a:rPr lang="bg-BG" dirty="0" smtClean="0"/>
              <a:t/>
            </a:r>
            <a:br>
              <a:rPr lang="bg-BG" dirty="0" smtClean="0"/>
            </a:br>
            <a:r>
              <a:rPr lang="bg-BG" dirty="0"/>
              <a:t/>
            </a:r>
            <a:br>
              <a:rPr lang="bg-BG" dirty="0"/>
            </a:br>
            <a:r>
              <a:rPr lang="bg-BG" dirty="0" smtClean="0"/>
              <a:t/>
            </a:r>
            <a:br>
              <a:rPr lang="bg-BG" dirty="0" smtClean="0"/>
            </a:br>
            <a:r>
              <a:rPr lang="bg-BG" dirty="0"/>
              <a:t/>
            </a:r>
            <a:br>
              <a:rPr lang="bg-BG" dirty="0"/>
            </a:br>
            <a:r>
              <a:rPr lang="bg-BG" dirty="0" smtClean="0"/>
              <a:t>исторически факултет</a:t>
            </a:r>
            <a:br>
              <a:rPr lang="bg-BG" dirty="0" smtClean="0"/>
            </a:br>
            <a:r>
              <a:rPr lang="bg-BG" dirty="0" smtClean="0"/>
              <a:t>Магистърски програми  </a:t>
            </a:r>
            <a:r>
              <a:rPr lang="bg-BG" dirty="0"/>
              <a:t>2016/2017 г.</a:t>
            </a:r>
          </a:p>
        </p:txBody>
      </p:sp>
    </p:spTree>
    <p:extLst>
      <p:ext uri="{BB962C8B-B14F-4D97-AF65-F5344CB8AC3E}">
        <p14:creationId xmlns:p14="http://schemas.microsoft.com/office/powerpoint/2010/main" val="2566365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да доразвие уменията на студентите за самостоятелна и критична работа с изворовия материал, за анализ и синтез на значимите исторически процеси, протичащи на Балканите и в частност в българското </a:t>
            </a:r>
            <a:r>
              <a:rPr lang="ru-RU" dirty="0" smtClean="0"/>
              <a:t>пространство</a:t>
            </a:r>
          </a:p>
          <a:p>
            <a:endParaRPr lang="ru-RU" dirty="0"/>
          </a:p>
          <a:p>
            <a:r>
              <a:rPr lang="ru-RU" dirty="0"/>
              <a:t>д</a:t>
            </a:r>
            <a:r>
              <a:rPr lang="ru-RU" dirty="0" smtClean="0"/>
              <a:t>а даде възможност за изучаването </a:t>
            </a:r>
            <a:r>
              <a:rPr lang="ru-RU" dirty="0"/>
              <a:t>и дискутирането на специфичните условия и динамиката на обществените и социални процеси в контекста на мултиконфесионалната среда на Балканите.</a:t>
            </a:r>
            <a:endParaRPr lang="bg-BG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5554" y="116632"/>
            <a:ext cx="8049217" cy="1507774"/>
          </a:xfrm>
        </p:spPr>
        <p:txBody>
          <a:bodyPr/>
          <a:lstStyle/>
          <a:p>
            <a:r>
              <a:rPr lang="ru-RU" dirty="0"/>
              <a:t>Магистърската програма има за цел: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40911961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bg-BG" b="1" dirty="0"/>
              <a:t>Европейски Югоизток</a:t>
            </a:r>
            <a:endParaRPr lang="bg-B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1584176"/>
          </a:xfrm>
        </p:spPr>
        <p:txBody>
          <a:bodyPr>
            <a:normAutofit lnSpcReduction="10000"/>
          </a:bodyPr>
          <a:lstStyle/>
          <a:p>
            <a:pPr marL="342900" indent="-342900" algn="l">
              <a:buClr>
                <a:schemeClr val="tx1"/>
              </a:buClr>
              <a:buFont typeface="Arial" pitchFamily="34" charset="0"/>
              <a:buChar char="•"/>
            </a:pPr>
            <a:r>
              <a:rPr lang="ru-RU" b="1" dirty="0"/>
              <a:t>Срок на обучение</a:t>
            </a:r>
            <a:r>
              <a:rPr lang="ru-RU" dirty="0"/>
              <a:t>: 2 </a:t>
            </a:r>
            <a:r>
              <a:rPr lang="ru-RU" dirty="0" smtClean="0"/>
              <a:t>семестъра</a:t>
            </a:r>
          </a:p>
          <a:p>
            <a:pPr marL="342900" indent="-342900" algn="l">
              <a:buClr>
                <a:schemeClr val="tx1"/>
              </a:buClr>
              <a:buFont typeface="Arial" pitchFamily="34" charset="0"/>
              <a:buChar char="•"/>
            </a:pPr>
            <a:r>
              <a:rPr lang="ru-RU" b="1" dirty="0" smtClean="0"/>
              <a:t>Форма </a:t>
            </a:r>
            <a:r>
              <a:rPr lang="ru-RU" b="1" dirty="0"/>
              <a:t>на обучение</a:t>
            </a:r>
            <a:r>
              <a:rPr lang="ru-RU" dirty="0"/>
              <a:t>: </a:t>
            </a:r>
            <a:r>
              <a:rPr lang="ru-RU" dirty="0" smtClean="0"/>
              <a:t>редовна и задочна</a:t>
            </a:r>
          </a:p>
          <a:p>
            <a:pPr marL="342900" indent="-342900" algn="l">
              <a:buClr>
                <a:schemeClr val="tx1"/>
              </a:buClr>
              <a:buFont typeface="Arial" pitchFamily="34" charset="0"/>
              <a:buChar char="•"/>
            </a:pPr>
            <a:r>
              <a:rPr lang="bg-BG" b="1" dirty="0"/>
              <a:t>Изпит</a:t>
            </a:r>
            <a:r>
              <a:rPr lang="bg-BG" dirty="0"/>
              <a:t>: събеседване</a:t>
            </a:r>
          </a:p>
        </p:txBody>
      </p:sp>
    </p:spTree>
    <p:extLst>
      <p:ext uri="{BB962C8B-B14F-4D97-AF65-F5344CB8AC3E}">
        <p14:creationId xmlns:p14="http://schemas.microsoft.com/office/powerpoint/2010/main" val="34388211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Цели на обучението</a:t>
            </a:r>
            <a:endParaRPr lang="bg-B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9592" y="2132859"/>
            <a:ext cx="7272808" cy="3353545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разширяване на </a:t>
            </a:r>
            <a:r>
              <a:rPr lang="ru-RU" dirty="0"/>
              <a:t>знанията </a:t>
            </a:r>
            <a:r>
              <a:rPr lang="ru-RU" dirty="0" smtClean="0"/>
              <a:t> </a:t>
            </a:r>
            <a:r>
              <a:rPr lang="ru-RU" dirty="0"/>
              <a:t>в областта на теорията и историята на национализма, на международните отношения на Балканите, на специфичните особености на развитието на балканските </a:t>
            </a:r>
            <a:r>
              <a:rPr lang="ru-RU" dirty="0" smtClean="0"/>
              <a:t>народи</a:t>
            </a:r>
          </a:p>
          <a:p>
            <a:pPr indent="0">
              <a:buNone/>
            </a:pPr>
            <a:endParaRPr lang="ru-RU" dirty="0" smtClean="0"/>
          </a:p>
          <a:p>
            <a:r>
              <a:rPr lang="ru-RU" dirty="0"/>
              <a:t>по-задълбочени познания по корените на етническите конфликти, които раздират Централна и Югоизточна Европа, ще получат възможност да правят сами теренни проучвания в области с потенциално етническо или конфесионално напрежение.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419132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bg-BG" b="1" dirty="0"/>
              <a:t>Европейски </a:t>
            </a:r>
            <a:r>
              <a:rPr lang="bg-BG" b="1" dirty="0" smtClean="0"/>
              <a:t>Югоизток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bg-BG" b="1" dirty="0"/>
              <a:t>(международната магистърска програма)</a:t>
            </a:r>
            <a:endParaRPr lang="bg-B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1584176"/>
          </a:xfrm>
        </p:spPr>
        <p:txBody>
          <a:bodyPr>
            <a:normAutofit lnSpcReduction="10000"/>
          </a:bodyPr>
          <a:lstStyle/>
          <a:p>
            <a:pPr marL="342900" indent="-342900" algn="l">
              <a:buClr>
                <a:schemeClr val="tx1"/>
              </a:buClr>
              <a:buFont typeface="Arial" pitchFamily="34" charset="0"/>
              <a:buChar char="•"/>
            </a:pPr>
            <a:r>
              <a:rPr lang="ru-RU" b="1" dirty="0"/>
              <a:t>Срок на обучение</a:t>
            </a:r>
            <a:r>
              <a:rPr lang="ru-RU" dirty="0"/>
              <a:t>: </a:t>
            </a:r>
            <a:r>
              <a:rPr lang="en-US" dirty="0" smtClean="0"/>
              <a:t>4</a:t>
            </a:r>
            <a:r>
              <a:rPr lang="ru-RU" dirty="0" smtClean="0"/>
              <a:t> семестъра</a:t>
            </a:r>
          </a:p>
          <a:p>
            <a:pPr marL="342900" indent="-342900" algn="l">
              <a:buClr>
                <a:schemeClr val="tx1"/>
              </a:buClr>
              <a:buFont typeface="Arial" pitchFamily="34" charset="0"/>
              <a:buChar char="•"/>
            </a:pPr>
            <a:r>
              <a:rPr lang="ru-RU" b="1" dirty="0" smtClean="0"/>
              <a:t>Форма </a:t>
            </a:r>
            <a:r>
              <a:rPr lang="ru-RU" b="1" dirty="0"/>
              <a:t>на обучение</a:t>
            </a:r>
            <a:r>
              <a:rPr lang="ru-RU" dirty="0"/>
              <a:t>: </a:t>
            </a:r>
            <a:r>
              <a:rPr lang="ru-RU" dirty="0" smtClean="0"/>
              <a:t>редовна </a:t>
            </a:r>
          </a:p>
          <a:p>
            <a:pPr marL="342900" indent="-342900" algn="l">
              <a:buClr>
                <a:schemeClr val="tx1"/>
              </a:buClr>
              <a:buFont typeface="Arial" pitchFamily="34" charset="0"/>
              <a:buChar char="•"/>
            </a:pPr>
            <a:r>
              <a:rPr lang="bg-BG" b="1" dirty="0"/>
              <a:t>Изпит</a:t>
            </a:r>
            <a:r>
              <a:rPr lang="bg-BG" dirty="0"/>
              <a:t>: събеседване</a:t>
            </a:r>
          </a:p>
        </p:txBody>
      </p:sp>
    </p:spTree>
    <p:extLst>
      <p:ext uri="{BB962C8B-B14F-4D97-AF65-F5344CB8AC3E}">
        <p14:creationId xmlns:p14="http://schemas.microsoft.com/office/powerpoint/2010/main" val="34388211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Цели на обучението</a:t>
            </a:r>
            <a:endParaRPr lang="bg-B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9592" y="2132859"/>
            <a:ext cx="7272808" cy="3353545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Международната магистърска програма Европейски Югоизток е съвместна академична Joint Degree инициатива на осем европейски университета (Университета в Грац, Университета в Регенсбург, Университета Клуж-Напока, Македонския университет в Солун, Загребския университет, Университета в Нови Сад, Университета в Любляна и Софийския университет „Св. Климент Охридски</a:t>
            </a:r>
            <a:r>
              <a:rPr lang="ru-RU" dirty="0" smtClean="0"/>
              <a:t>“)</a:t>
            </a:r>
            <a:endParaRPr lang="en-US" dirty="0" smtClean="0"/>
          </a:p>
          <a:p>
            <a:endParaRPr lang="ru-RU" dirty="0" smtClean="0"/>
          </a:p>
          <a:p>
            <a:r>
              <a:rPr lang="ru-RU" dirty="0"/>
              <a:t>Целта на така създадения университетски консорциум е да се популяризира проучването на Югоизточна Европа, като се даде възможност на студентите да следват един семестър в някои от университетите партньори.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419132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dirty="0"/>
              <a:t>Дипломация и разузнаване на Балканите</a:t>
            </a:r>
            <a:endParaRPr lang="bg-B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1" y="2819400"/>
            <a:ext cx="8442314" cy="3633936"/>
          </a:xfrm>
        </p:spPr>
        <p:txBody>
          <a:bodyPr/>
          <a:lstStyle/>
          <a:p>
            <a:pPr marL="457200" indent="-457200" algn="l">
              <a:buFont typeface="Arial" pitchFamily="34" charset="0"/>
              <a:buChar char="•"/>
            </a:pPr>
            <a:r>
              <a:rPr lang="ru-RU" dirty="0"/>
              <a:t>Срок на обучение: 3 </a:t>
            </a:r>
            <a:r>
              <a:rPr lang="ru-RU" dirty="0" smtClean="0"/>
              <a:t>семестъра</a:t>
            </a:r>
            <a:endParaRPr lang="en-US" dirty="0" smtClean="0"/>
          </a:p>
          <a:p>
            <a:pPr marL="457200" indent="-457200" algn="l">
              <a:buFont typeface="Arial" pitchFamily="34" charset="0"/>
              <a:buChar char="•"/>
            </a:pPr>
            <a:endParaRPr lang="en-US" dirty="0"/>
          </a:p>
          <a:p>
            <a:pPr marL="457200" indent="-457200" algn="l">
              <a:buFont typeface="Arial" pitchFamily="34" charset="0"/>
              <a:buChar char="•"/>
            </a:pPr>
            <a:r>
              <a:rPr lang="bg-BG" dirty="0"/>
              <a:t>Форма на обучение: </a:t>
            </a:r>
            <a:r>
              <a:rPr lang="bg-BG" dirty="0" smtClean="0"/>
              <a:t>редовна</a:t>
            </a:r>
            <a:endParaRPr lang="en-US" dirty="0" smtClean="0"/>
          </a:p>
          <a:p>
            <a:pPr marL="457200" indent="-457200" algn="l">
              <a:buFont typeface="Arial" pitchFamily="34" charset="0"/>
              <a:buChar char="•"/>
            </a:pPr>
            <a:endParaRPr lang="en-US" dirty="0"/>
          </a:p>
          <a:p>
            <a:pPr marL="457200" indent="-457200" algn="l">
              <a:buFont typeface="Arial" pitchFamily="34" charset="0"/>
              <a:buChar char="•"/>
            </a:pPr>
            <a:r>
              <a:rPr lang="bg-BG" dirty="0"/>
              <a:t>Изпит: събеседване</a:t>
            </a:r>
          </a:p>
        </p:txBody>
      </p:sp>
    </p:spTree>
    <p:extLst>
      <p:ext uri="{BB962C8B-B14F-4D97-AF65-F5344CB8AC3E}">
        <p14:creationId xmlns:p14="http://schemas.microsoft.com/office/powerpoint/2010/main" val="5186035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bg-BG" dirty="0" smtClean="0"/>
              <a:t>Цели, характеристики и особености</a:t>
            </a:r>
            <a:endParaRPr lang="bg-B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052736"/>
            <a:ext cx="8784976" cy="5119781"/>
          </a:xfrm>
        </p:spPr>
        <p:txBody>
          <a:bodyPr/>
          <a:lstStyle/>
          <a:p>
            <a:endParaRPr lang="bg-BG" dirty="0" smtClean="0"/>
          </a:p>
          <a:p>
            <a:r>
              <a:rPr lang="ru-RU" sz="1800" dirty="0"/>
              <a:t>Дипломация и разузнаване“ е интердисциплинарна магистърска програма, която цели да запознае студентите с взаимовръзката между дипломация и разузнаване като феномен от историята на България и на Балканите през ХVIII-XX </a:t>
            </a:r>
            <a:r>
              <a:rPr lang="ru-RU" sz="1800" dirty="0" smtClean="0"/>
              <a:t>в</a:t>
            </a:r>
          </a:p>
          <a:p>
            <a:endParaRPr lang="ru-RU" sz="1800" dirty="0"/>
          </a:p>
          <a:p>
            <a:r>
              <a:rPr lang="ru-RU" sz="1800" dirty="0"/>
              <a:t>Тя доразвива концепцията на популярните напоследък в САЩ и Великобритания университетски програми „Intelligence Studies“, като слага допълнителен акцент върху регионалната и националната история, пречупена през призмата на дипломацията и международните отношения</a:t>
            </a:r>
            <a:r>
              <a:rPr lang="ru-RU" sz="1800" dirty="0" smtClean="0"/>
              <a:t>.</a:t>
            </a:r>
          </a:p>
          <a:p>
            <a:endParaRPr lang="ru-RU" sz="1800" dirty="0"/>
          </a:p>
          <a:p>
            <a:r>
              <a:rPr lang="ru-RU" sz="1800" dirty="0"/>
              <a:t>Освен посочените академични модули в МП „Дипломация и разузнаване“ е предвидено и организирането на специален „Ситуативен семинар“, който ще позволи на студентите да придобият умения за геополитически и геостратегически анализ</a:t>
            </a:r>
            <a:r>
              <a:rPr lang="ru-RU" sz="1800" dirty="0" smtClean="0"/>
              <a:t>.</a:t>
            </a:r>
            <a:r>
              <a:rPr lang="ru-RU" sz="1800" dirty="0"/>
              <a:t> В ”Ситуативния семинар” ще бъдат канени като модератори известни експерти от различни анализационни центрове у нас и в чужбина.</a:t>
            </a:r>
            <a:endParaRPr lang="bg-BG" sz="1800" dirty="0"/>
          </a:p>
        </p:txBody>
      </p:sp>
    </p:spTree>
    <p:extLst>
      <p:ext uri="{BB962C8B-B14F-4D97-AF65-F5344CB8AC3E}">
        <p14:creationId xmlns:p14="http://schemas.microsoft.com/office/powerpoint/2010/main" val="19511722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404849"/>
            <a:ext cx="7772400" cy="1584325"/>
          </a:xfrm>
        </p:spPr>
        <p:txBody>
          <a:bodyPr/>
          <a:lstStyle/>
          <a:p>
            <a:pPr eaLnBrk="1" hangingPunct="1">
              <a:defRPr/>
            </a:pPr>
            <a:r>
              <a:rPr lang="bg-BG" altLang="en-US" sz="3200" dirty="0" smtClean="0"/>
              <a:t>КРИЗИ, КОНФЛИКТИ И ДИПЛОМАЦИЯ В СВЕТОВНАТА ПОЛИТИКА, ХVІІІ – ХХІ В.</a:t>
            </a:r>
            <a:r>
              <a:rPr lang="bg-BG" altLang="en-US" sz="4800" dirty="0" smtClean="0"/>
              <a:t>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9751" y="2205038"/>
            <a:ext cx="8135938" cy="4392612"/>
          </a:xfrm>
        </p:spPr>
        <p:txBody>
          <a:bodyPr/>
          <a:lstStyle/>
          <a:p>
            <a:pPr algn="l" eaLnBrk="1" hangingPunct="1">
              <a:lnSpc>
                <a:spcPct val="90000"/>
              </a:lnSpc>
              <a:defRPr/>
            </a:pPr>
            <a:r>
              <a:rPr lang="bg-BG" altLang="en-US" dirty="0" smtClean="0"/>
              <a:t>Програмата запознава с:</a:t>
            </a:r>
          </a:p>
          <a:p>
            <a:pPr marL="457200" indent="-457200" algn="l"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bg-BG" altLang="en-US" dirty="0" smtClean="0"/>
              <a:t> водещите тенденции в дипломацията и актуалните кризи в международните отношения</a:t>
            </a:r>
          </a:p>
          <a:p>
            <a:pPr marL="457200" indent="-457200" algn="l"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bg-BG" altLang="en-US" dirty="0" smtClean="0"/>
              <a:t>теорията и практиката на отношенията между народите и държавите  </a:t>
            </a:r>
          </a:p>
          <a:p>
            <a:pPr marL="457200" indent="-457200" algn="l"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bg-BG" altLang="en-US" dirty="0" smtClean="0"/>
              <a:t>историята и настоящето на световната и българската външна политика</a:t>
            </a:r>
          </a:p>
          <a:p>
            <a:pPr algn="l" eaLnBrk="1" hangingPunct="1">
              <a:lnSpc>
                <a:spcPct val="90000"/>
              </a:lnSpc>
              <a:defRPr/>
            </a:pPr>
            <a:r>
              <a:rPr lang="bg-BG" altLang="en-US" dirty="0" smtClean="0"/>
              <a:t>Историк-международник в три семестъра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487362"/>
          </a:xfrm>
        </p:spPr>
        <p:txBody>
          <a:bodyPr/>
          <a:lstStyle/>
          <a:p>
            <a:pPr eaLnBrk="1" hangingPunct="1">
              <a:defRPr/>
            </a:pPr>
            <a:r>
              <a:rPr lang="bg-BG" altLang="en-US" sz="4000" smtClean="0"/>
              <a:t>Изучават се проблемите на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57338"/>
            <a:ext cx="8229600" cy="5040312"/>
          </a:xfrm>
        </p:spPr>
        <p:txBody>
          <a:bodyPr/>
          <a:lstStyle/>
          <a:p>
            <a:pPr eaLnBrk="1" hangingPunct="1"/>
            <a:r>
              <a:rPr lang="bg-BG" altLang="en-US" sz="2800" smtClean="0"/>
              <a:t>раждането на модерната дипломация </a:t>
            </a:r>
          </a:p>
          <a:p>
            <a:pPr eaLnBrk="1" hangingPunct="1"/>
            <a:r>
              <a:rPr lang="bg-BG" altLang="en-US" sz="2800" smtClean="0"/>
              <a:t>големите военни конфликти </a:t>
            </a:r>
          </a:p>
          <a:p>
            <a:pPr eaLnBrk="1" hangingPunct="1"/>
            <a:r>
              <a:rPr lang="bg-BG" altLang="en-US" sz="2800" smtClean="0"/>
              <a:t>моделите на европейска интеграция</a:t>
            </a:r>
          </a:p>
          <a:p>
            <a:pPr eaLnBrk="1" hangingPunct="1"/>
            <a:r>
              <a:rPr lang="bg-BG" altLang="en-US" sz="2800" smtClean="0"/>
              <a:t>глобализацията</a:t>
            </a:r>
          </a:p>
          <a:p>
            <a:pPr eaLnBrk="1" hangingPunct="1"/>
            <a:r>
              <a:rPr lang="bg-BG" altLang="en-US" sz="2800" smtClean="0"/>
              <a:t>преходите към демокрация </a:t>
            </a:r>
          </a:p>
          <a:p>
            <a:pPr eaLnBrk="1" hangingPunct="1"/>
            <a:r>
              <a:rPr lang="bg-BG" altLang="en-US" sz="2800" smtClean="0"/>
              <a:t>разрастването на световния тероризъм и борбата с него</a:t>
            </a:r>
          </a:p>
          <a:p>
            <a:pPr eaLnBrk="1" hangingPunct="1"/>
            <a:r>
              <a:rPr lang="bg-BG" altLang="en-US" sz="2800" smtClean="0">
                <a:latin typeface="Arial" charset="0"/>
              </a:rPr>
              <a:t>в</a:t>
            </a:r>
            <a:r>
              <a:rPr lang="bg-BG" altLang="en-US" sz="2800" smtClean="0"/>
              <a:t>ъншната политика на световните сили</a:t>
            </a:r>
          </a:p>
          <a:p>
            <a:pPr eaLnBrk="1" hangingPunct="1"/>
            <a:r>
              <a:rPr lang="bg-BG" altLang="en-US" sz="2800" smtClean="0"/>
              <a:t>региони като Балканите</a:t>
            </a:r>
            <a:r>
              <a:rPr lang="en-US" altLang="en-US" sz="2800" smtClean="0"/>
              <a:t>, </a:t>
            </a:r>
            <a:r>
              <a:rPr lang="bg-BG" altLang="en-US" sz="2800" smtClean="0"/>
              <a:t>Кавказ и Латинска Америка </a:t>
            </a:r>
          </a:p>
          <a:p>
            <a:pPr eaLnBrk="1" hangingPunct="1"/>
            <a:endParaRPr lang="bg-BG" altLang="en-US" sz="2800" smtClean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33375"/>
            <a:ext cx="7772400" cy="1150938"/>
          </a:xfrm>
        </p:spPr>
        <p:txBody>
          <a:bodyPr/>
          <a:lstStyle/>
          <a:p>
            <a:r>
              <a:rPr lang="bg-BG" sz="4000" b="1" i="1"/>
              <a:t>История на Евразия, Русия и Източна Европа</a:t>
            </a:r>
            <a:r>
              <a:rPr lang="bg-BG" sz="4400" b="1" i="1"/>
              <a:t/>
            </a:r>
            <a:br>
              <a:rPr lang="bg-BG" sz="4400" b="1" i="1"/>
            </a:br>
            <a:endParaRPr lang="bg-BG" sz="4400" b="1" i="1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4213" y="1700213"/>
            <a:ext cx="7632700" cy="4608512"/>
          </a:xfrm>
        </p:spPr>
        <p:txBody>
          <a:bodyPr/>
          <a:lstStyle/>
          <a:p>
            <a:pPr algn="just">
              <a:lnSpc>
                <a:spcPct val="90000"/>
              </a:lnSpc>
            </a:pPr>
            <a:r>
              <a:rPr lang="bg-BG"/>
              <a:t>Предлага на студентите възможност да се запознаят с:</a:t>
            </a:r>
          </a:p>
          <a:p>
            <a:pPr algn="just">
              <a:lnSpc>
                <a:spcPct val="90000"/>
              </a:lnSpc>
            </a:pPr>
            <a:r>
              <a:rPr lang="bg-BG"/>
              <a:t>с миналото и настоящето на широкото евразийско пространство</a:t>
            </a:r>
          </a:p>
          <a:p>
            <a:pPr algn="just">
              <a:lnSpc>
                <a:spcPct val="90000"/>
              </a:lnSpc>
            </a:pPr>
            <a:r>
              <a:rPr lang="bg-BG"/>
              <a:t>с изпълнената с величие и падение история на Русия, най-обширната държава в света</a:t>
            </a:r>
          </a:p>
          <a:p>
            <a:pPr algn="just">
              <a:lnSpc>
                <a:spcPct val="90000"/>
              </a:lnSpc>
            </a:pPr>
            <a:r>
              <a:rPr lang="bg-BG"/>
              <a:t>със сложната съдба на народите и държавите от Източна Европа</a:t>
            </a:r>
          </a:p>
          <a:p>
            <a:pPr algn="just">
              <a:lnSpc>
                <a:spcPct val="90000"/>
              </a:lnSpc>
            </a:pPr>
            <a:endParaRPr lang="bg-BG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iki-D\Desktop\Poster - 2016_MA_Ancient and Medieval History_2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79277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990600"/>
          </a:xfrm>
        </p:spPr>
        <p:txBody>
          <a:bodyPr/>
          <a:lstStyle/>
          <a:p>
            <a:r>
              <a:rPr lang="bg-BG" sz="3800"/>
              <a:t>Завършилите програмата стават специалисти по: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bg-BG"/>
              <a:t>Историята, идеите, културата, обществото, външната политика, революциите в Русия, Съветския съюз и Руската федерация</a:t>
            </a:r>
          </a:p>
          <a:p>
            <a:r>
              <a:rPr lang="bg-BG"/>
              <a:t>Развитието на постсъветското пространство в Европа и Азия</a:t>
            </a:r>
          </a:p>
          <a:p>
            <a:r>
              <a:rPr lang="bg-BG"/>
              <a:t>Източна Европа като специфичен европейски регион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188915"/>
            <a:ext cx="7772400" cy="1614487"/>
          </a:xfrm>
        </p:spPr>
        <p:txBody>
          <a:bodyPr/>
          <a:lstStyle/>
          <a:p>
            <a:pPr algn="ctr" eaLnBrk="1" hangingPunct="1">
              <a:defRPr/>
            </a:pPr>
            <a:r>
              <a:rPr lang="bg-BG" sz="3200" smtClean="0"/>
              <a:t>История и съвременно развитие на страните от Източна Азия – Япония, Китай, Корея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9768" y="1916149"/>
            <a:ext cx="7993063" cy="4681537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bg-BG" smtClean="0"/>
              <a:t>Предлага запознаване с: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bg-BG" smtClean="0"/>
              <a:t>Историята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bg-BG" smtClean="0"/>
              <a:t>Културата и езика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bg-BG" smtClean="0"/>
              <a:t>Политиката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bg-BG" smtClean="0"/>
              <a:t>Икономиката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bg-BG" smtClean="0"/>
              <a:t>на Япония, Китай и двете Кореи -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bg-BG" smtClean="0"/>
              <a:t>най-важните държави в Източна Азия, от чието развитие все повече зависи светът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2" y="244511"/>
            <a:ext cx="8385175" cy="1312281"/>
          </a:xfrm>
        </p:spPr>
        <p:txBody>
          <a:bodyPr/>
          <a:lstStyle/>
          <a:p>
            <a:pPr eaLnBrk="1" hangingPunct="1">
              <a:defRPr/>
            </a:pPr>
            <a:r>
              <a:rPr lang="bg-BG" sz="2800" dirty="0" smtClean="0"/>
              <a:t>Магистърската програма е съвместна между Историческия факултет и Факултета по класически и нови филологии  </a:t>
            </a:r>
          </a:p>
        </p:txBody>
      </p:sp>
      <p:sp>
        <p:nvSpPr>
          <p:cNvPr id="7171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755650" y="1844824"/>
            <a:ext cx="8007350" cy="5259239"/>
          </a:xfrm>
        </p:spPr>
        <p:txBody>
          <a:bodyPr/>
          <a:lstStyle/>
          <a:p>
            <a:pPr eaLnBrk="1" hangingPunct="1">
              <a:defRPr/>
            </a:pPr>
            <a:r>
              <a:rPr lang="bg-BG" sz="2800" dirty="0" smtClean="0"/>
              <a:t>За три семестъра програмата подготвя специалисти по история, икономика, дипломация, политология, познавачи на институциите на Източна Азия, способни да анализират международните отношения в района на Азия </a:t>
            </a:r>
          </a:p>
          <a:p>
            <a:pPr eaLnBrk="1" hangingPunct="1">
              <a:defRPr/>
            </a:pPr>
            <a:r>
              <a:rPr lang="bg-BG" sz="2800" dirty="0" smtClean="0"/>
              <a:t>В програмата преподават най-добрите български специалисти по историята и културата на най-големия и многолюден континент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169454" y="916910"/>
            <a:ext cx="5648623" cy="2661671"/>
          </a:xfrm>
        </p:spPr>
        <p:txBody>
          <a:bodyPr/>
          <a:lstStyle/>
          <a:p>
            <a:r>
              <a:rPr lang="bg-BG" sz="4000" dirty="0" smtClean="0"/>
              <a:t>Американистика</a:t>
            </a:r>
            <a:r>
              <a:rPr lang="en-US" sz="4000" dirty="0" smtClean="0"/>
              <a:t> </a:t>
            </a:r>
            <a:r>
              <a:rPr lang="bg-BG" sz="4000" dirty="0" smtClean="0"/>
              <a:t>и трансатлантически отношения</a:t>
            </a:r>
            <a:br>
              <a:rPr lang="bg-BG" sz="4000" dirty="0" smtClean="0"/>
            </a:br>
            <a:r>
              <a:rPr lang="bg-BG" sz="2800" dirty="0" smtClean="0"/>
              <a:t>съвместна магистърска програма на ИФ и ФКНФ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2996256" y="1841367"/>
            <a:ext cx="6766756" cy="3653275"/>
          </a:xfrm>
        </p:spPr>
        <p:txBody>
          <a:bodyPr>
            <a:normAutofit/>
          </a:bodyPr>
          <a:lstStyle/>
          <a:p>
            <a:r>
              <a:rPr lang="bg-BG" dirty="0" smtClean="0"/>
              <a:t>Представя културата, икономиката, политиката, дипломацията, социалното развитие, взаимоотношенията между Стария свят (европа) и новия свят(двете америки)</a:t>
            </a:r>
          </a:p>
          <a:p>
            <a:r>
              <a:rPr lang="bg-BG" dirty="0" smtClean="0"/>
              <a:t>Запознава студентите с процесите на глобализация и проблемите пред западната цивилизация</a:t>
            </a:r>
          </a:p>
          <a:p>
            <a:r>
              <a:rPr lang="bg-BG" dirty="0" smtClean="0"/>
              <a:t>Дава интердисциплинарни знания и умения </a:t>
            </a:r>
          </a:p>
          <a:p>
            <a:r>
              <a:rPr lang="bg-BG" dirty="0" smtClean="0"/>
              <a:t>Изисквания за кандидатстване: бакалавърска степен в хуманитарни специалности-история,археология,етнология,</a:t>
            </a:r>
            <a:r>
              <a:rPr lang="bg-BG" dirty="0" err="1" smtClean="0"/>
              <a:t>архивистика</a:t>
            </a:r>
            <a:r>
              <a:rPr lang="bg-BG" dirty="0" smtClean="0"/>
              <a:t>, регионални изследвания,западни и славянски филологии,международни отношения, </a:t>
            </a:r>
            <a:r>
              <a:rPr lang="bg-BG" dirty="0" err="1" smtClean="0"/>
              <a:t>политология</a:t>
            </a:r>
            <a:r>
              <a:rPr lang="bg-BG" dirty="0" smtClean="0"/>
              <a:t>,</a:t>
            </a:r>
            <a:r>
              <a:rPr lang="bg-BG" dirty="0" err="1" smtClean="0"/>
              <a:t>европеистика</a:t>
            </a:r>
            <a:r>
              <a:rPr lang="bg-BG" dirty="0" smtClean="0"/>
              <a:t>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4963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 smtClean="0"/>
              <a:t/>
            </a:r>
            <a:br>
              <a:rPr lang="bg-BG" dirty="0" smtClean="0"/>
            </a:br>
            <a:r>
              <a:rPr lang="bg-BG" b="1" dirty="0" smtClean="0">
                <a:solidFill>
                  <a:srgbClr val="C00000"/>
                </a:solidFill>
              </a:rPr>
              <a:t>най-важното за програмата:</a:t>
            </a:r>
            <a:r>
              <a:rPr lang="bg-BG" dirty="0" smtClean="0">
                <a:solidFill>
                  <a:srgbClr val="C00000"/>
                </a:solidFill>
              </a:rPr>
              <a:t/>
            </a:r>
            <a:br>
              <a:rPr lang="bg-BG" dirty="0" smtClean="0">
                <a:solidFill>
                  <a:srgbClr val="C00000"/>
                </a:solidFill>
              </a:rPr>
            </a:b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bg-BG" sz="2000" b="1" dirty="0" smtClean="0">
                <a:solidFill>
                  <a:srgbClr val="002060"/>
                </a:solidFill>
              </a:rPr>
              <a:t>КАКВО ЩЕ УЧИТЕ?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18" y="1828800"/>
            <a:ext cx="3962399" cy="4419600"/>
          </a:xfrm>
        </p:spPr>
        <p:txBody>
          <a:bodyPr>
            <a:normAutofit fontScale="925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bg-BG" b="0" dirty="0" smtClean="0"/>
              <a:t>3 семестъра  с разнообразни курсове за обществата, културата, политиката и историята на двете </a:t>
            </a:r>
            <a:r>
              <a:rPr lang="bg-BG" b="0" dirty="0" err="1" smtClean="0"/>
              <a:t>Америки</a:t>
            </a:r>
            <a:endParaRPr lang="bg-BG" b="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bg-BG" b="0" dirty="0" smtClean="0"/>
              <a:t>Задължителни и избираеми  предмети в два модула – исторически и филологически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bg-BG" b="0" dirty="0" smtClean="0"/>
              <a:t>Възможност за Еразъм мобилност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bg-BG" b="0" dirty="0" smtClean="0"/>
              <a:t>Стажове и  летни  училища</a:t>
            </a:r>
            <a:endParaRPr lang="en-US" b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914400"/>
            <a:ext cx="3224784" cy="731520"/>
          </a:xfrm>
        </p:spPr>
        <p:txBody>
          <a:bodyPr>
            <a:noAutofit/>
          </a:bodyPr>
          <a:lstStyle/>
          <a:p>
            <a:r>
              <a:rPr lang="bg-BG" sz="2000" b="1" dirty="0" smtClean="0">
                <a:solidFill>
                  <a:srgbClr val="002060"/>
                </a:solidFill>
              </a:rPr>
              <a:t>КЪДЕ МОЖЕ ДА СЕ РЕАЛИЗИРАТЕ?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1905000"/>
            <a:ext cx="4191000" cy="4165552"/>
          </a:xfrm>
        </p:spPr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endParaRPr lang="bg-BG" sz="2200" b="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bg-BG" sz="2200" b="0" dirty="0" smtClean="0"/>
              <a:t>Експерти в различни институции в сферата на дипломацията, бизнеса и международните отношения ;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bg-BG" sz="2200" b="0" dirty="0" smtClean="0"/>
              <a:t>Преподаватели в учебни заведение;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bg-BG" sz="2200" b="0" dirty="0" smtClean="0"/>
              <a:t>Изследователи;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bg-BG" sz="2200" b="0" dirty="0" smtClean="0"/>
              <a:t>Маркетинг, медии, бизнес  и културни връзки  с </a:t>
            </a:r>
            <a:r>
              <a:rPr lang="bg-BG" sz="2200" b="0" dirty="0" err="1" smtClean="0"/>
              <a:t>регионалална</a:t>
            </a:r>
            <a:r>
              <a:rPr lang="bg-BG" sz="2200" b="0" dirty="0" smtClean="0"/>
              <a:t> . насоченост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bg-BG" sz="2200" b="0" dirty="0" smtClean="0"/>
              <a:t>Експерти в НПО</a:t>
            </a:r>
          </a:p>
          <a:p>
            <a:pPr>
              <a:buFont typeface="Arial" panose="020B0604020202020204" pitchFamily="34" charset="0"/>
              <a:buChar char="•"/>
            </a:pPr>
            <a:endParaRPr lang="en-US" b="0" dirty="0"/>
          </a:p>
        </p:txBody>
      </p:sp>
      <p:sp>
        <p:nvSpPr>
          <p:cNvPr id="7" name="Правоъгълник 6"/>
          <p:cNvSpPr/>
          <p:nvPr/>
        </p:nvSpPr>
        <p:spPr>
          <a:xfrm>
            <a:off x="2286000" y="-492713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за обучение </a:t>
            </a:r>
            <a:r>
              <a:rPr lang="ru-RU" dirty="0" err="1" smtClean="0">
                <a:solidFill>
                  <a:prstClr val="black"/>
                </a:solidFill>
              </a:rPr>
              <a:t>срещу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 err="1" smtClean="0">
                <a:solidFill>
                  <a:prstClr val="black"/>
                </a:solidFill>
              </a:rPr>
              <a:t>заплащане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 err="1" smtClean="0">
                <a:solidFill>
                  <a:prstClr val="black"/>
                </a:solidFill>
              </a:rPr>
              <a:t>кандидатите</a:t>
            </a:r>
            <a:r>
              <a:rPr lang="ru-RU" dirty="0" smtClean="0">
                <a:solidFill>
                  <a:prstClr val="black"/>
                </a:solidFill>
              </a:rPr>
              <a:t> се </a:t>
            </a:r>
            <a:r>
              <a:rPr lang="ru-RU" dirty="0" err="1" smtClean="0">
                <a:solidFill>
                  <a:prstClr val="black"/>
                </a:solidFill>
              </a:rPr>
              <a:t>класират</a:t>
            </a:r>
            <a:r>
              <a:rPr lang="ru-RU" dirty="0" smtClean="0">
                <a:solidFill>
                  <a:prstClr val="black"/>
                </a:solidFill>
              </a:rPr>
              <a:t> по </a:t>
            </a:r>
            <a:r>
              <a:rPr lang="ru-RU" dirty="0" err="1" smtClean="0">
                <a:solidFill>
                  <a:prstClr val="black"/>
                </a:solidFill>
              </a:rPr>
              <a:t>документи</a:t>
            </a:r>
            <a:r>
              <a:rPr lang="ru-RU" dirty="0" smtClean="0">
                <a:solidFill>
                  <a:prstClr val="black"/>
                </a:solidFill>
              </a:rPr>
              <a:t>.</a:t>
            </a:r>
            <a:endParaRPr lang="bg-B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825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879240" cy="2611720"/>
          </a:xfrm>
        </p:spPr>
        <p:txBody>
          <a:bodyPr>
            <a:normAutofit fontScale="90000"/>
          </a:bodyPr>
          <a:lstStyle/>
          <a:p>
            <a:r>
              <a:rPr lang="ru-RU" dirty="0"/>
              <a:t>Историко-етнически модели на националната сигурност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3867720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Основни характеристики</a:t>
            </a:r>
            <a:endParaRPr lang="bg-B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/>
              <a:t>Магистърската програма Историко-етнически модели на националната сигурност е насочена към кандидати, които проявяват интерес към националната политика за „включващо“ образование в междуетническа среда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dirty="0"/>
              <a:t>Съдържанието на програмата съответства на нейните цели и дава възможност студентите да придобият научно-теоретична и специализирана подготовка по етносоциални </a:t>
            </a:r>
            <a:r>
              <a:rPr lang="ru-RU"/>
              <a:t>технологии</a:t>
            </a:r>
            <a:r>
              <a:rPr lang="ru-RU" smtClean="0"/>
              <a:t>.</a:t>
            </a:r>
          </a:p>
          <a:p>
            <a:endParaRPr lang="ru-RU" dirty="0" smtClean="0"/>
          </a:p>
          <a:p>
            <a:r>
              <a:rPr lang="ru-RU" dirty="0"/>
              <a:t>Магистърската програма подготвя специалисти, които могат да се реализират като: експерти по етносоциални технологии и практики в държавни институции на общинско, регионално и национално равнище; специалисти от неправителствени организации: служители в системата на МВР, МО, МК, МТСП, МЗ, НСЕДВ, ДАЗД и други държавни ведомства; журналисти в специализирани печатни и електронни медии и т.н.</a:t>
            </a:r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619779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95536" y="4005064"/>
            <a:ext cx="8064896" cy="1584176"/>
          </a:xfrm>
        </p:spPr>
        <p:txBody>
          <a:bodyPr>
            <a:normAutofit fontScale="25000" lnSpcReduction="20000"/>
          </a:bodyPr>
          <a:lstStyle/>
          <a:p>
            <a:r>
              <a:rPr lang="ru-RU" sz="8000" b="1" i="1" dirty="0"/>
              <a:t>Срок на обучение</a:t>
            </a:r>
            <a:r>
              <a:rPr lang="ru-RU" sz="8000" b="1" dirty="0"/>
              <a:t>: </a:t>
            </a:r>
            <a:r>
              <a:rPr lang="ru-RU" sz="8000" dirty="0"/>
              <a:t>3 семестъра (специалисти); 5 семестъра (неспециалисти, Модул А)</a:t>
            </a:r>
          </a:p>
          <a:p>
            <a:endParaRPr lang="ru-RU" sz="8000" b="1" i="1" dirty="0" smtClean="0"/>
          </a:p>
          <a:p>
            <a:r>
              <a:rPr lang="ru-RU" sz="8000" b="1" i="1" dirty="0" smtClean="0"/>
              <a:t>Форма </a:t>
            </a:r>
            <a:r>
              <a:rPr lang="ru-RU" sz="8000" b="1" i="1" dirty="0"/>
              <a:t>на обучение</a:t>
            </a:r>
            <a:r>
              <a:rPr lang="ru-RU" sz="8000" b="1" dirty="0"/>
              <a:t>: </a:t>
            </a:r>
            <a:r>
              <a:rPr lang="ru-RU" sz="8000" dirty="0" smtClean="0"/>
              <a:t>редовна и задочна</a:t>
            </a:r>
            <a:endParaRPr lang="ru-RU" sz="8000" dirty="0"/>
          </a:p>
          <a:p>
            <a:r>
              <a:rPr lang="ru-RU" dirty="0"/>
              <a:t/>
            </a:r>
            <a:br>
              <a:rPr lang="ru-RU" dirty="0"/>
            </a:br>
            <a:endParaRPr lang="bg-BG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827602" y="620724"/>
            <a:ext cx="7175351" cy="1793167"/>
          </a:xfrm>
        </p:spPr>
        <p:txBody>
          <a:bodyPr/>
          <a:lstStyle/>
          <a:p>
            <a:r>
              <a:rPr lang="ru-RU" dirty="0">
                <a:effectLst/>
              </a:rPr>
              <a:t>Образованието по история в средното училище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4106364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8" y="188640"/>
            <a:ext cx="6512511" cy="1143000"/>
          </a:xfrm>
        </p:spPr>
        <p:txBody>
          <a:bodyPr/>
          <a:lstStyle/>
          <a:p>
            <a:r>
              <a:rPr lang="bg-BG" dirty="0" smtClean="0"/>
              <a:t>Модул А и Модул Б</a:t>
            </a:r>
            <a:endParaRPr lang="bg-BG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67544" y="1772816"/>
            <a:ext cx="8424936" cy="4752528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Модул А – за придобиване на учителска правоспособност, в съответствие с Наредбата за придобиване на професионална квалификация „учител“ по история. В хода на обучението студентите придобиват специфични знания и умения, необходими за работа с подрастващите и съобразени с новите педагогически и частнодидактически изисквания на обучението по история и гражданско образование. Прилагат се интерактивни и други подходи в обучението, съобразени със съвременните педагогически теории. Програмата има интердисциплинарен характер.</a:t>
            </a:r>
            <a:endParaRPr lang="ru-RU" dirty="0" smtClean="0"/>
          </a:p>
          <a:p>
            <a:endParaRPr lang="ru-RU" dirty="0"/>
          </a:p>
          <a:p>
            <a:r>
              <a:rPr lang="ru-RU" dirty="0"/>
              <a:t>Модул Б надгражда знанията на студентите, които вече имат учителска правоспособност в областта на Гражданското образование. Включени са дисциплини свързани с теорията и практиката чрез обучението по история.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9180639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85818" y="990636"/>
            <a:ext cx="8060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МАГИСТЪРСКА ПРОГРАМА ПО АРХЕОМЕТРИЯ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92921" y="2057401"/>
            <a:ext cx="77724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g-BG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Студентите в магистърската програма по Археометрия получават </a:t>
            </a:r>
            <a:r>
              <a:rPr lang="bg-BG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специализирана и профилирана подготовка в областта на археологията и естествените науки</a:t>
            </a:r>
            <a:r>
              <a:rPr lang="bg-BG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bg-BG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свързани с:</a:t>
            </a:r>
            <a:endParaRPr lang="en-US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bg-BG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модерните методи за датиране, количествен и качествен анализ на археологически артефакти; </a:t>
            </a:r>
            <a:endParaRPr lang="en-US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bg-BG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методите на полева и лабораторна консервация на движими и недвижими археологически паметници; </a:t>
            </a:r>
            <a:endParaRPr lang="en-US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bg-BG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специфични естествено-научни методи за полево и дистанционно изследване и документиране на природната среда и археологическите комплекси. </a:t>
            </a:r>
            <a:endParaRPr lang="en-US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bg-BG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Теоретическите </a:t>
            </a:r>
            <a:r>
              <a:rPr lang="bg-BG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практически познания и </a:t>
            </a:r>
            <a:r>
              <a:rPr lang="bg-BG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опит </a:t>
            </a:r>
            <a:r>
              <a:rPr lang="bg-BG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 дават възможност да се реализират професионално в музеи</a:t>
            </a:r>
            <a:r>
              <a:rPr lang="bg-BG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bg-BG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научни и културни институти, висши училища, в сферата на проучването и опазването на културното </a:t>
            </a:r>
            <a:r>
              <a:rPr lang="bg-BG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наследство, </a:t>
            </a:r>
            <a:r>
              <a:rPr lang="bg-BG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както и в неправителствения сектор.</a:t>
            </a:r>
            <a:endParaRPr lang="en-US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2852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Niki-D\Desktop\Poster - 2016_MA_Ancient and Medieval History.tif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" y="18389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55075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589694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g-BG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МАГИСТЪРСКА ПРОГРАМА ПО АРХЕОЛОГИЯ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14400" y="2045732"/>
            <a:ext cx="7620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g-BG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Магистърската програма по </a:t>
            </a:r>
            <a:r>
              <a:rPr lang="bg-BG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Археология е насочена към специализираната и профилирана подготовка на </a:t>
            </a:r>
            <a:r>
              <a:rPr lang="bg-BG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студенти </a:t>
            </a:r>
            <a:r>
              <a:rPr lang="bg-BG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областта на </a:t>
            </a:r>
            <a:r>
              <a:rPr lang="bg-BG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праисторията, класическата, тракийската и средновековна археология. Те </a:t>
            </a:r>
            <a:r>
              <a:rPr lang="bg-BG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получават задълбочени теоретически и практически познания и </a:t>
            </a:r>
            <a:r>
              <a:rPr lang="bg-BG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опит в областта на проучването и опазването на археологическото наследство на България, </a:t>
            </a:r>
            <a:r>
              <a:rPr lang="bg-BG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които им дават възможност да се реализират професионално в музеи</a:t>
            </a:r>
            <a:r>
              <a:rPr lang="bg-BG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bg-BG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научни и културни </a:t>
            </a:r>
            <a:r>
              <a:rPr lang="bg-BG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институции, </a:t>
            </a:r>
            <a:r>
              <a:rPr lang="bg-BG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висши училища, в сферата на културния </a:t>
            </a:r>
            <a:r>
              <a:rPr lang="bg-BG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туризъм, както и в неправителствения сектор. </a:t>
            </a:r>
            <a:endParaRPr lang="en-US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bg-BG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bg-BG" b="1" dirty="0">
                <a:solidFill>
                  <a:prstClr val="black"/>
                </a:solidFill>
              </a:rPr>
              <a:t> 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3844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IMG_50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7025" y="381000"/>
            <a:ext cx="7631176" cy="595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10201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7"/>
            <a:ext cx="7772400" cy="1447799"/>
          </a:xfrm>
        </p:spPr>
        <p:txBody>
          <a:bodyPr>
            <a:normAutofit/>
          </a:bodyPr>
          <a:lstStyle/>
          <a:p>
            <a:r>
              <a:rPr lang="bg-BG" sz="2800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МП “ЕТНОЛОГИЯ  И КУЛТУРНА АНТРОПОЛОГИЯ”</a:t>
            </a:r>
            <a:endParaRPr lang="bg-BG" sz="2800" b="1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447800"/>
            <a:ext cx="8610600" cy="5181600"/>
          </a:xfrm>
        </p:spPr>
        <p:txBody>
          <a:bodyPr>
            <a:normAutofit lnSpcReduction="10000"/>
          </a:bodyPr>
          <a:lstStyle/>
          <a:p>
            <a:r>
              <a:rPr lang="bg-BG" sz="24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Избери тази програма, която ти дава възможност</a:t>
            </a:r>
            <a:r>
              <a:rPr lang="bg-BG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</a:p>
          <a:p>
            <a:pPr algn="l">
              <a:buFontTx/>
              <a:buChar char="-"/>
            </a:pPr>
            <a:r>
              <a:rPr lang="bg-BG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Да се запознаеш с тайната на човешкия произход; </a:t>
            </a:r>
          </a:p>
          <a:p>
            <a:pPr algn="l">
              <a:buFontTx/>
              <a:buChar char="-"/>
            </a:pPr>
            <a:r>
              <a:rPr lang="bg-BG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Да усетиш древността и величието на българската култура, магията на нейните ритуали и празници;</a:t>
            </a:r>
          </a:p>
          <a:p>
            <a:pPr algn="l">
              <a:buFontTx/>
              <a:buChar char="-"/>
            </a:pPr>
            <a:r>
              <a:rPr lang="bg-BG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Да опознаеш и изследваш други народи, култури;</a:t>
            </a:r>
          </a:p>
          <a:p>
            <a:pPr algn="l">
              <a:buFontTx/>
              <a:buChar char="-"/>
            </a:pPr>
            <a:r>
              <a:rPr lang="bg-BG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Да откриеш вековните връзки на човека с природата;</a:t>
            </a:r>
          </a:p>
          <a:p>
            <a:pPr algn="l">
              <a:buFontTx/>
              <a:buChar char="-"/>
            </a:pPr>
            <a:r>
              <a:rPr lang="bg-BG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Да узнаеш тайната на различни религии по света;</a:t>
            </a:r>
          </a:p>
          <a:p>
            <a:pPr algn="l">
              <a:buFontTx/>
              <a:buChar char="-"/>
            </a:pPr>
            <a:r>
              <a:rPr lang="bg-BG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Да осмислиш ролята на мъжа и жената в обществото, и разбереш кой как го управлява;</a:t>
            </a:r>
          </a:p>
          <a:p>
            <a:pPr algn="l">
              <a:buFontTx/>
              <a:buChar char="-"/>
            </a:pPr>
            <a:r>
              <a:rPr lang="bg-BG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Да откриеш как се създава националния характер;</a:t>
            </a:r>
          </a:p>
          <a:p>
            <a:pPr algn="l">
              <a:buFontTx/>
              <a:buChar char="-"/>
            </a:pPr>
            <a:r>
              <a:rPr lang="bg-BG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Да създаваш филми за селища и хора, техните минали и настоящи традиции.</a:t>
            </a:r>
            <a:endParaRPr lang="bg-BG" sz="2400" b="1" dirty="0">
              <a:solidFill>
                <a:schemeClr val="tx2">
                  <a:lumMod val="60000"/>
                  <a:lumOff val="4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P312002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sz="2800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КАНДИДАТСТВАНЕ, ДИПЛОМИРАНЕ, РАБОТА</a:t>
            </a:r>
            <a:endParaRPr lang="bg-BG" sz="2800" b="1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1524007"/>
            <a:ext cx="8382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 Прием на бакалаври от хуманитарни и други дисциплини, при редовно обучение от 2 и 3 семестъра.</a:t>
            </a:r>
          </a:p>
          <a:p>
            <a:r>
              <a:rPr lang="bg-BG" sz="24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 Практическо обучение в специалността на терен.</a:t>
            </a:r>
          </a:p>
          <a:p>
            <a:r>
              <a:rPr lang="bg-BG" sz="24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 Усвояване на работа с проекти.</a:t>
            </a:r>
          </a:p>
          <a:p>
            <a:r>
              <a:rPr lang="bg-BG" sz="24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 Дипломиране след защита на дипломна теза.</a:t>
            </a:r>
          </a:p>
          <a:p>
            <a:r>
              <a:rPr lang="bg-BG" sz="24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 Придобиване на званието “Магистър – Етнолог”.</a:t>
            </a:r>
          </a:p>
          <a:p>
            <a:r>
              <a:rPr lang="bg-BG" sz="24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 Възможности за работа в: университети, изследователски центрове и институти, държавни и общински институции, неправителствени организации, средни училища, държавни и частни социални организации.</a:t>
            </a:r>
            <a:endParaRPr lang="bg-BG" dirty="0">
              <a:solidFill>
                <a:prstClr val="white"/>
              </a:solidFill>
            </a:endParaRPr>
          </a:p>
        </p:txBody>
      </p:sp>
      <p:pic>
        <p:nvPicPr>
          <p:cNvPr id="6" name="Picture 5" descr="znachka_SU_proekt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14801" y="5791200"/>
            <a:ext cx="819914" cy="938786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Subtitl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 eaLnBrk="1" hangingPunct="1"/>
            <a:endParaRPr lang="ru-RU" altLang="bg-BG" sz="180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endParaRPr lang="ru-RU" altLang="bg-BG" sz="180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altLang="bg-BG" sz="1800" dirty="0" smtClean="0">
                <a:latin typeface="Times New Roman" pitchFamily="18" charset="0"/>
                <a:cs typeface="Times New Roman" pitchFamily="18" charset="0"/>
              </a:rPr>
              <a:t>1. Подготвя специалисти в сферата на документалния и архивен мениджмънт в </a:t>
            </a:r>
            <a:r>
              <a:rPr lang="bg-BG" altLang="bg-BG" sz="1800" dirty="0" smtClean="0">
                <a:latin typeface="Times New Roman" pitchFamily="18" charset="0"/>
                <a:cs typeface="Times New Roman" pitchFamily="18" charset="0"/>
              </a:rPr>
              <a:t>мрежовото </a:t>
            </a:r>
            <a:r>
              <a:rPr lang="ru-RU" altLang="bg-BG" sz="1800" dirty="0" smtClean="0">
                <a:latin typeface="Times New Roman" pitchFamily="18" charset="0"/>
                <a:cs typeface="Times New Roman" pitchFamily="18" charset="0"/>
              </a:rPr>
              <a:t> общество,   компетентни да решават въпросите по формирането на публичните документални и архивни ресурси;</a:t>
            </a:r>
          </a:p>
          <a:p>
            <a:pPr algn="just" eaLnBrk="1" hangingPunct="1"/>
            <a:r>
              <a:rPr lang="ru-RU" altLang="bg-BG" sz="1800" dirty="0" smtClean="0">
                <a:latin typeface="Times New Roman" pitchFamily="18" charset="0"/>
                <a:cs typeface="Times New Roman" pitchFamily="18" charset="0"/>
              </a:rPr>
              <a:t>2. Повишава квалификацията на завършилите ОКС </a:t>
            </a:r>
            <a:r>
              <a:rPr lang="ru-RU" altLang="bg-BG" sz="1800" i="1" dirty="0" smtClean="0">
                <a:latin typeface="Times New Roman" pitchFamily="18" charset="0"/>
                <a:cs typeface="Times New Roman" pitchFamily="18" charset="0"/>
              </a:rPr>
              <a:t>бакалавър</a:t>
            </a:r>
            <a:r>
              <a:rPr lang="ru-RU" altLang="bg-BG" sz="1800" dirty="0" smtClean="0">
                <a:latin typeface="Times New Roman" pitchFamily="18" charset="0"/>
                <a:cs typeface="Times New Roman" pitchFamily="18" charset="0"/>
              </a:rPr>
              <a:t> на специалност </a:t>
            </a:r>
            <a:r>
              <a:rPr lang="ru-RU" altLang="bg-BG" sz="1800" i="1" dirty="0" smtClean="0">
                <a:latin typeface="Times New Roman" pitchFamily="18" charset="0"/>
                <a:cs typeface="Times New Roman" pitchFamily="18" charset="0"/>
              </a:rPr>
              <a:t>Архивистика и документалистика</a:t>
            </a:r>
            <a:r>
              <a:rPr lang="ru-RU" altLang="bg-BG" sz="1800" dirty="0" smtClean="0">
                <a:latin typeface="Times New Roman" pitchFamily="18" charset="0"/>
                <a:cs typeface="Times New Roman" pitchFamily="18" charset="0"/>
              </a:rPr>
              <a:t> в Историческия факултет на Софийски университет „Св. Климент Охридски“, на студенти от други специалности и университети, както и на служители, работещи в явни и секретни деловодства/регистратури и архиви;</a:t>
            </a:r>
          </a:p>
          <a:p>
            <a:pPr algn="just" eaLnBrk="1" hangingPunct="1"/>
            <a:r>
              <a:rPr lang="ru-RU" altLang="bg-BG" sz="1800" dirty="0" smtClean="0">
                <a:latin typeface="Times New Roman" pitchFamily="18" charset="0"/>
                <a:cs typeface="Times New Roman" pitchFamily="18" charset="0"/>
              </a:rPr>
              <a:t>3. Допълва и надгражда получените знания в ОКС </a:t>
            </a:r>
            <a:r>
              <a:rPr lang="ru-RU" altLang="bg-BG" sz="1800" i="1" dirty="0" smtClean="0">
                <a:latin typeface="Times New Roman" pitchFamily="18" charset="0"/>
                <a:cs typeface="Times New Roman" pitchFamily="18" charset="0"/>
              </a:rPr>
              <a:t>бакалавър</a:t>
            </a:r>
            <a:r>
              <a:rPr lang="ru-RU" altLang="bg-BG" sz="1800" dirty="0" smtClean="0">
                <a:latin typeface="Times New Roman" pitchFamily="18" charset="0"/>
                <a:cs typeface="Times New Roman" pitchFamily="18" charset="0"/>
              </a:rPr>
              <a:t> на специалност </a:t>
            </a:r>
            <a:r>
              <a:rPr lang="ru-RU" altLang="bg-BG" sz="1800" i="1" dirty="0" smtClean="0">
                <a:latin typeface="Times New Roman" pitchFamily="18" charset="0"/>
                <a:cs typeface="Times New Roman" pitchFamily="18" charset="0"/>
              </a:rPr>
              <a:t>Архивистика и документалистика</a:t>
            </a:r>
            <a:r>
              <a:rPr lang="ru-RU" altLang="bg-BG" sz="1800" dirty="0" smtClean="0">
                <a:latin typeface="Times New Roman" pitchFamily="18" charset="0"/>
                <a:cs typeface="Times New Roman" pitchFamily="18" charset="0"/>
              </a:rPr>
              <a:t> чрез специализирани лекционни курсове и практикуми с оглед утвърдените стратегии на международно, общностно и национално равнище за развитие на архивно-информационния сектор; </a:t>
            </a:r>
          </a:p>
          <a:p>
            <a:pPr algn="just" eaLnBrk="1" hangingPunct="1"/>
            <a:r>
              <a:rPr lang="ru-RU" altLang="bg-BG" sz="1800" dirty="0" smtClean="0">
                <a:latin typeface="Times New Roman" pitchFamily="18" charset="0"/>
                <a:cs typeface="Times New Roman" pitchFamily="18" charset="0"/>
              </a:rPr>
              <a:t>4. Запознава студентите с най-новите информационни технологии за защита на документната информация.</a:t>
            </a:r>
            <a:endParaRPr lang="en-US" altLang="bg-BG" sz="1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bg-BG" sz="2800" dirty="0" smtClean="0">
                <a:latin typeface="Times New Roman" pitchFamily="18" charset="0"/>
                <a:cs typeface="Times New Roman" pitchFamily="18" charset="0"/>
              </a:rPr>
              <a:t>Магистърска програма </a:t>
            </a:r>
            <a:r>
              <a:rPr lang="ru-RU" altLang="bg-BG" sz="2800" b="1" i="1" dirty="0" smtClean="0">
                <a:latin typeface="Times New Roman" pitchFamily="18" charset="0"/>
                <a:cs typeface="Times New Roman" pitchFamily="18" charset="0"/>
              </a:rPr>
              <a:t>Документални и архивни ресурси </a:t>
            </a:r>
            <a:endParaRPr lang="en-US" altLang="bg-BG" sz="28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bg-BG" sz="1800" b="1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ru-RU" altLang="bg-BG" sz="1800" b="1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ru-RU" altLang="bg-BG" sz="1800" b="1" smtClean="0">
                <a:latin typeface="Times New Roman" pitchFamily="18" charset="0"/>
                <a:cs typeface="Times New Roman" pitchFamily="18" charset="0"/>
              </a:rPr>
              <a:t>Модул І</a:t>
            </a:r>
            <a:r>
              <a:rPr lang="ru-RU" altLang="bg-BG" sz="180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altLang="bg-BG" sz="1800" b="1" i="1" smtClean="0">
                <a:latin typeface="Times New Roman" pitchFamily="18" charset="0"/>
                <a:cs typeface="Times New Roman" pitchFamily="18" charset="0"/>
              </a:rPr>
              <a:t>Документален и архивен мениджмънт</a:t>
            </a:r>
            <a:r>
              <a:rPr lang="ru-RU" altLang="bg-BG" sz="1800" smtClean="0">
                <a:latin typeface="Times New Roman" pitchFamily="18" charset="0"/>
                <a:cs typeface="Times New Roman" pitchFamily="18" charset="0"/>
              </a:rPr>
              <a:t>: подготвя специалисти по документационно и архивно осигуряване на съвременното управление и социални дейности. Магистратурата предлага програми относно системно формиране, ефективно управление, обработка, съхраняване и използване на документалния и архивен ресурс (електронен и традиционен) в съвременната информационна среда. </a:t>
            </a:r>
          </a:p>
          <a:p>
            <a:pPr eaLnBrk="1" hangingPunct="1">
              <a:buFont typeface="Arial" charset="0"/>
              <a:buNone/>
            </a:pPr>
            <a:endParaRPr lang="ru-RU" altLang="bg-BG" sz="18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ru-RU" altLang="bg-BG" sz="1800" b="1" smtClean="0">
                <a:latin typeface="Times New Roman" pitchFamily="18" charset="0"/>
                <a:cs typeface="Times New Roman" pitchFamily="18" charset="0"/>
              </a:rPr>
              <a:t>Модул ІІ</a:t>
            </a:r>
            <a:r>
              <a:rPr lang="ru-RU" altLang="bg-BG" sz="180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altLang="bg-BG" sz="1800" b="1" i="1" smtClean="0">
                <a:latin typeface="Times New Roman" pitchFamily="18" charset="0"/>
                <a:cs typeface="Times New Roman" pitchFamily="18" charset="0"/>
              </a:rPr>
              <a:t>Защита на документални и архивни ресурси</a:t>
            </a:r>
            <a:r>
              <a:rPr lang="ru-RU" altLang="bg-BG" sz="1800" smtClean="0">
                <a:latin typeface="Times New Roman" pitchFamily="18" charset="0"/>
                <a:cs typeface="Times New Roman" pitchFamily="18" charset="0"/>
              </a:rPr>
              <a:t>: подготвя специалисти по управление на документни системи в електронна среда и на хартиен носител, както и по архивиране и защита на електронни и традиционни (на хартиен носител) документи. </a:t>
            </a:r>
          </a:p>
          <a:p>
            <a:pPr eaLnBrk="1" hangingPunct="1">
              <a:buFont typeface="Arial" charset="0"/>
              <a:buNone/>
            </a:pPr>
            <a:endParaRPr lang="en-US" altLang="bg-BG" sz="18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bg-BG" altLang="bg-BG" sz="2800" smtClean="0">
                <a:latin typeface="Times New Roman" pitchFamily="18" charset="0"/>
                <a:cs typeface="Times New Roman" pitchFamily="18" charset="0"/>
              </a:rPr>
              <a:t>Модули на магистърската програма</a:t>
            </a:r>
            <a:endParaRPr lang="en-US" altLang="bg-BG" sz="280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eaLnBrk="1" hangingPunct="1">
              <a:buFont typeface="Arial" charset="0"/>
              <a:buNone/>
            </a:pPr>
            <a:endParaRPr lang="ru-RU" altLang="bg-BG" sz="1800" smtClean="0"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buFont typeface="Arial" charset="0"/>
              <a:buNone/>
            </a:pPr>
            <a:r>
              <a:rPr lang="ru-RU" altLang="bg-BG" sz="1800" smtClean="0">
                <a:latin typeface="Times New Roman" pitchFamily="18" charset="0"/>
                <a:cs typeface="Times New Roman" pitchFamily="18" charset="0"/>
              </a:rPr>
              <a:t>Завършилите магистърската програма придобиват професионална квалификация </a:t>
            </a:r>
            <a:r>
              <a:rPr lang="ru-RU" altLang="bg-BG" sz="1800" b="1" i="1" smtClean="0">
                <a:latin typeface="Times New Roman" pitchFamily="18" charset="0"/>
                <a:cs typeface="Times New Roman" pitchFamily="18" charset="0"/>
              </a:rPr>
              <a:t>магистър по архивистика и документалистика</a:t>
            </a:r>
            <a:r>
              <a:rPr lang="ru-RU" altLang="bg-BG" sz="1800" smtClean="0">
                <a:latin typeface="Times New Roman" pitchFamily="18" charset="0"/>
                <a:cs typeface="Times New Roman" pitchFamily="18" charset="0"/>
              </a:rPr>
              <a:t> и успешно се реализират в:</a:t>
            </a:r>
          </a:p>
          <a:p>
            <a:pPr marL="0" indent="0" eaLnBrk="1" hangingPunct="1">
              <a:buFont typeface="Arial" charset="0"/>
              <a:buNone/>
            </a:pPr>
            <a:r>
              <a:rPr lang="ru-RU" altLang="bg-BG" sz="1800" smtClean="0">
                <a:latin typeface="Times New Roman" pitchFamily="18" charset="0"/>
                <a:cs typeface="Times New Roman" pitchFamily="18" charset="0"/>
              </a:rPr>
              <a:t>1. Деловодства/регистратури в публичния сектор;</a:t>
            </a:r>
          </a:p>
          <a:p>
            <a:pPr marL="0" indent="0" eaLnBrk="1" hangingPunct="1">
              <a:buFont typeface="Arial" charset="0"/>
              <a:buNone/>
            </a:pPr>
            <a:r>
              <a:rPr lang="ru-RU" altLang="bg-BG" sz="1800" smtClean="0">
                <a:latin typeface="Times New Roman" pitchFamily="18" charset="0"/>
                <a:cs typeface="Times New Roman" pitchFamily="18" charset="0"/>
              </a:rPr>
              <a:t>2. Национални, местни и частни архиви;</a:t>
            </a:r>
          </a:p>
          <a:p>
            <a:pPr marL="0" indent="0" eaLnBrk="1" hangingPunct="1">
              <a:buFont typeface="Arial" charset="0"/>
              <a:buNone/>
            </a:pPr>
            <a:r>
              <a:rPr lang="ru-RU" altLang="bg-BG" sz="1800" smtClean="0">
                <a:latin typeface="Times New Roman" pitchFamily="18" charset="0"/>
                <a:cs typeface="Times New Roman" pitchFamily="18" charset="0"/>
              </a:rPr>
              <a:t>3. Банкови документни центрове и архиви;</a:t>
            </a:r>
          </a:p>
          <a:p>
            <a:pPr marL="0" indent="0" eaLnBrk="1" hangingPunct="1">
              <a:buFont typeface="Arial" charset="0"/>
              <a:buNone/>
            </a:pPr>
            <a:r>
              <a:rPr lang="ru-RU" altLang="bg-BG" sz="1800" smtClean="0">
                <a:latin typeface="Times New Roman" pitchFamily="18" charset="0"/>
                <a:cs typeface="Times New Roman" pitchFamily="18" charset="0"/>
              </a:rPr>
              <a:t>4. Сферата на управление и социални дейности;</a:t>
            </a:r>
          </a:p>
          <a:p>
            <a:pPr marL="0" indent="0" eaLnBrk="1" hangingPunct="1">
              <a:buFont typeface="Arial" charset="0"/>
              <a:buNone/>
            </a:pPr>
            <a:r>
              <a:rPr lang="ru-RU" altLang="bg-BG" sz="1800" smtClean="0">
                <a:latin typeface="Times New Roman" pitchFamily="18" charset="0"/>
                <a:cs typeface="Times New Roman" pitchFamily="18" charset="0"/>
              </a:rPr>
              <a:t>5. Музеи и библиотеки; </a:t>
            </a:r>
          </a:p>
          <a:p>
            <a:pPr marL="0" indent="0" eaLnBrk="1" hangingPunct="1">
              <a:buFont typeface="Arial" charset="0"/>
              <a:buNone/>
            </a:pPr>
            <a:r>
              <a:rPr lang="ru-RU" altLang="bg-BG" sz="1800" smtClean="0">
                <a:latin typeface="Times New Roman" pitchFamily="18" charset="0"/>
                <a:cs typeface="Times New Roman" pitchFamily="18" charset="0"/>
              </a:rPr>
              <a:t>6. Държавната администрация на предвидените от </a:t>
            </a:r>
            <a:r>
              <a:rPr lang="ru-RU" altLang="bg-BG" sz="1800" i="1" smtClean="0">
                <a:latin typeface="Times New Roman" pitchFamily="18" charset="0"/>
                <a:cs typeface="Times New Roman" pitchFamily="18" charset="0"/>
              </a:rPr>
              <a:t>Закона за защита на класифицираната информация</a:t>
            </a:r>
            <a:r>
              <a:rPr lang="ru-RU" altLang="bg-BG" sz="180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altLang="bg-BG" sz="1800" i="1" smtClean="0">
                <a:latin typeface="Times New Roman" pitchFamily="18" charset="0"/>
                <a:cs typeface="Times New Roman" pitchFamily="18" charset="0"/>
              </a:rPr>
              <a:t>Закона за Националния архивен фонд</a:t>
            </a:r>
            <a:r>
              <a:rPr lang="ru-RU" altLang="bg-BG" sz="1800" smtClean="0">
                <a:latin typeface="Times New Roman" pitchFamily="18" charset="0"/>
                <a:cs typeface="Times New Roman" pitchFamily="18" charset="0"/>
              </a:rPr>
              <a:t> длъжности – </a:t>
            </a:r>
            <a:r>
              <a:rPr lang="ru-RU" altLang="bg-BG" sz="1800" i="1" smtClean="0">
                <a:latin typeface="Times New Roman" pitchFamily="18" charset="0"/>
                <a:cs typeface="Times New Roman" pitchFamily="18" charset="0"/>
              </a:rPr>
              <a:t>деловодител</a:t>
            </a:r>
            <a:r>
              <a:rPr lang="ru-RU" altLang="bg-BG" sz="180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altLang="bg-BG" sz="1800" i="1" smtClean="0">
                <a:latin typeface="Times New Roman" pitchFamily="18" charset="0"/>
                <a:cs typeface="Times New Roman" pitchFamily="18" charset="0"/>
              </a:rPr>
              <a:t>архивист</a:t>
            </a:r>
            <a:r>
              <a:rPr lang="ru-RU" altLang="bg-BG" sz="180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0" eaLnBrk="1" hangingPunct="1">
              <a:buFont typeface="Arial" charset="0"/>
              <a:buNone/>
            </a:pPr>
            <a:r>
              <a:rPr lang="ru-RU" altLang="bg-BG" sz="1800" smtClean="0"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ru-RU" altLang="bg-BG" sz="1800" b="1" smtClean="0">
                <a:latin typeface="Times New Roman" pitchFamily="18" charset="0"/>
                <a:cs typeface="Times New Roman" pitchFamily="18" charset="0"/>
              </a:rPr>
              <a:t>От 2009 г. професията </a:t>
            </a:r>
            <a:r>
              <a:rPr lang="ru-RU" altLang="bg-BG" sz="1800" b="1" i="1" smtClean="0">
                <a:latin typeface="Times New Roman" pitchFamily="18" charset="0"/>
                <a:cs typeface="Times New Roman" pitchFamily="18" charset="0"/>
              </a:rPr>
              <a:t>архивист </a:t>
            </a:r>
            <a:r>
              <a:rPr lang="ru-RU" altLang="bg-BG" sz="1800" b="1" smtClean="0">
                <a:latin typeface="Times New Roman" pitchFamily="18" charset="0"/>
                <a:cs typeface="Times New Roman" pitchFamily="18" charset="0"/>
              </a:rPr>
              <a:t>е регулирана професия в Република България</a:t>
            </a:r>
          </a:p>
          <a:p>
            <a:pPr marL="0" indent="0" eaLnBrk="1" hangingPunct="1">
              <a:buFont typeface="Arial" charset="0"/>
              <a:buNone/>
            </a:pPr>
            <a:r>
              <a:rPr lang="ru-RU" altLang="bg-BG" sz="1800" smtClean="0">
                <a:latin typeface="Times New Roman" pitchFamily="18" charset="0"/>
                <a:cs typeface="Times New Roman" pitchFamily="18" charset="0"/>
              </a:rPr>
              <a:t>7. Сферата на бизнеса.</a:t>
            </a:r>
          </a:p>
          <a:p>
            <a:pPr marL="0" indent="0" eaLnBrk="1" hangingPunct="1">
              <a:buFont typeface="Arial" charset="0"/>
              <a:buNone/>
            </a:pPr>
            <a:endParaRPr lang="ru-RU" altLang="bg-BG" sz="1800" smtClean="0"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buFont typeface="Arial" charset="0"/>
              <a:buNone/>
            </a:pPr>
            <a:endParaRPr lang="ru-RU" altLang="bg-BG" sz="1800" smtClean="0"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buFont typeface="Arial" charset="0"/>
              <a:buNone/>
            </a:pPr>
            <a:endParaRPr lang="en-US" altLang="bg-BG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bg-BG" sz="2800" smtClean="0">
                <a:latin typeface="Times New Roman" pitchFamily="18" charset="0"/>
                <a:cs typeface="Times New Roman" pitchFamily="18" charset="0"/>
              </a:rPr>
              <a:t>Професионална реализация</a:t>
            </a:r>
            <a:r>
              <a:rPr lang="ru-RU" altLang="bg-BG" sz="2800" smtClean="0"/>
              <a:t/>
            </a:r>
            <a:br>
              <a:rPr lang="ru-RU" altLang="bg-BG" sz="2800" smtClean="0"/>
            </a:br>
            <a:endParaRPr lang="en-US" altLang="bg-BG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pPr marL="342900" indent="-342900" algn="l">
              <a:buFont typeface="Arial" pitchFamily="34" charset="0"/>
              <a:buChar char="•"/>
            </a:pPr>
            <a:endParaRPr lang="bg-BG" dirty="0" smtClean="0"/>
          </a:p>
          <a:p>
            <a:pPr marL="342900" indent="-342900" algn="l">
              <a:buClr>
                <a:srgbClr val="00B050"/>
              </a:buClr>
              <a:buFont typeface="Wingdings" pitchFamily="2" charset="2"/>
              <a:buChar char="v"/>
            </a:pPr>
            <a:r>
              <a:rPr lang="ru-RU" b="1" dirty="0"/>
              <a:t>Срок на </a:t>
            </a:r>
            <a:r>
              <a:rPr lang="ru-RU" b="1" dirty="0" smtClean="0"/>
              <a:t>обучение: </a:t>
            </a:r>
            <a:r>
              <a:rPr lang="bg-BG" dirty="0" smtClean="0"/>
              <a:t>4 семестъра</a:t>
            </a:r>
          </a:p>
          <a:p>
            <a:pPr marL="342900" indent="-342900" algn="l">
              <a:buClr>
                <a:srgbClr val="00B050"/>
              </a:buClr>
              <a:buFont typeface="Wingdings" pitchFamily="2" charset="2"/>
              <a:buChar char="v"/>
            </a:pPr>
            <a:endParaRPr lang="ru-RU" dirty="0"/>
          </a:p>
          <a:p>
            <a:pPr marL="342900" indent="-342900" algn="l">
              <a:buClr>
                <a:srgbClr val="00B050"/>
              </a:buClr>
              <a:buFont typeface="Wingdings" pitchFamily="2" charset="2"/>
              <a:buChar char="v"/>
            </a:pPr>
            <a:r>
              <a:rPr lang="ru-RU" b="1" dirty="0"/>
              <a:t>Форма на обучение</a:t>
            </a:r>
            <a:r>
              <a:rPr lang="ru-RU" dirty="0"/>
              <a:t>: </a:t>
            </a:r>
            <a:r>
              <a:rPr lang="bg-BG" dirty="0" smtClean="0"/>
              <a:t>задочна</a:t>
            </a:r>
          </a:p>
          <a:p>
            <a:pPr marL="342900" indent="-342900" algn="l">
              <a:buClr>
                <a:srgbClr val="00B050"/>
              </a:buClr>
              <a:buFont typeface="Wingdings" pitchFamily="2" charset="2"/>
              <a:buChar char="v"/>
            </a:pPr>
            <a:endParaRPr lang="ru-RU" dirty="0"/>
          </a:p>
          <a:p>
            <a:pPr marL="342900" indent="-342900" algn="l">
              <a:buClr>
                <a:srgbClr val="00B050"/>
              </a:buClr>
              <a:buFont typeface="Wingdings" pitchFamily="2" charset="2"/>
              <a:buChar char="v"/>
            </a:pPr>
            <a:r>
              <a:rPr lang="ru-RU" dirty="0"/>
              <a:t>Обучението се осъществява съвместно от Геолого-географския и Историческия факултет на Софийския университет „Св. Климент Охридски</a:t>
            </a:r>
            <a:r>
              <a:rPr lang="ru-RU" dirty="0" smtClean="0"/>
              <a:t>“.</a:t>
            </a:r>
          </a:p>
          <a:p>
            <a:pPr marL="342900" indent="-342900" algn="l">
              <a:buClr>
                <a:srgbClr val="00B050"/>
              </a:buClr>
              <a:buFont typeface="Wingdings" pitchFamily="2" charset="2"/>
              <a:buChar char="v"/>
            </a:pPr>
            <a:endParaRPr lang="ru-RU" dirty="0"/>
          </a:p>
          <a:p>
            <a:pPr marL="342900" indent="-342900" algn="l">
              <a:buClr>
                <a:srgbClr val="00B050"/>
              </a:buClr>
              <a:buFont typeface="Wingdings" pitchFamily="2" charset="2"/>
              <a:buChar char="v"/>
            </a:pPr>
            <a:r>
              <a:rPr lang="ru-RU"/>
              <a:t>Целта на обучението за придобиване на магистърска образователно-квалификационна степен по културен туризъм е да създаде профилирани специалисти за анализ, организация и управление на културното наследство и културния туризъм.</a:t>
            </a:r>
            <a:endParaRPr lang="bg-BG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5536" y="404664"/>
            <a:ext cx="8352928" cy="1271736"/>
          </a:xfrm>
        </p:spPr>
        <p:txBody>
          <a:bodyPr>
            <a:normAutofit/>
          </a:bodyPr>
          <a:lstStyle/>
          <a:p>
            <a:r>
              <a:rPr lang="bg-BG" dirty="0" smtClean="0"/>
              <a:t>Културен    туризъм    </a:t>
            </a:r>
            <a:r>
              <a:rPr lang="bg-BG" dirty="0"/>
              <a:t>(</a:t>
            </a:r>
            <a:r>
              <a:rPr lang="bg-BG" dirty="0" smtClean="0"/>
              <a:t>с   </a:t>
            </a:r>
            <a:r>
              <a:rPr lang="bg-BG" dirty="0"/>
              <a:t>ГГФ)</a:t>
            </a:r>
          </a:p>
        </p:txBody>
      </p:sp>
    </p:spTree>
    <p:extLst>
      <p:ext uri="{BB962C8B-B14F-4D97-AF65-F5344CB8AC3E}">
        <p14:creationId xmlns:p14="http://schemas.microsoft.com/office/powerpoint/2010/main" val="31744276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548680"/>
            <a:ext cx="8458200" cy="1222375"/>
          </a:xfrm>
        </p:spPr>
        <p:txBody>
          <a:bodyPr/>
          <a:lstStyle/>
          <a:p>
            <a:pPr algn="ctr"/>
            <a:r>
              <a:rPr lang="en-US" dirty="0"/>
              <a:t>M</a:t>
            </a:r>
            <a:r>
              <a:rPr lang="bg-BG" dirty="0"/>
              <a:t>узеология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700808"/>
            <a:ext cx="8458200" cy="4248472"/>
          </a:xfrm>
        </p:spPr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dirty="0"/>
              <a:t>Срок на обучение: 3 семестъра</a:t>
            </a:r>
          </a:p>
          <a:p>
            <a:pPr marL="342900" indent="-342900">
              <a:buFont typeface="Arial" pitchFamily="34" charset="0"/>
              <a:buChar char="•"/>
            </a:pPr>
            <a:endParaRPr lang="ru-RU" dirty="0"/>
          </a:p>
          <a:p>
            <a:pPr marL="342900" indent="-342900">
              <a:buFont typeface="Arial" pitchFamily="34" charset="0"/>
              <a:buChar char="•"/>
            </a:pPr>
            <a:r>
              <a:rPr lang="ru-RU" dirty="0"/>
              <a:t>Форма на обучение: </a:t>
            </a:r>
            <a:r>
              <a:rPr lang="ru-RU" dirty="0" smtClean="0"/>
              <a:t>редовна/задочна</a:t>
            </a:r>
          </a:p>
          <a:p>
            <a:pPr marL="342900" indent="-342900">
              <a:buFont typeface="Arial" pitchFamily="34" charset="0"/>
              <a:buChar char="•"/>
            </a:pPr>
            <a:endParaRPr lang="ru-RU" dirty="0"/>
          </a:p>
          <a:p>
            <a:pPr marL="342900" indent="-342900">
              <a:buFont typeface="Arial" pitchFamily="34" charset="0"/>
              <a:buChar char="•"/>
            </a:pPr>
            <a:r>
              <a:rPr lang="ru-RU" dirty="0"/>
              <a:t>Насоченост, образователни </a:t>
            </a:r>
            <a:r>
              <a:rPr lang="ru-RU" dirty="0" smtClean="0"/>
              <a:t>цели: Магистърската </a:t>
            </a:r>
            <a:r>
              <a:rPr lang="ru-RU" dirty="0"/>
              <a:t>програма „Музеология” има подчертано професионален характер – подготовка на висококвалифицирани кадри за нуждите на музеите и музейните комплекси в страната.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5938471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dirty="0"/>
              <a:t>Обучение и Професионални компетенции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/>
              <a:t>Учебният план включва дисциплини с теоретичен, методологичен и практически характер в сферата на музейното дело. Под формата на специализиращи модули в плана са включени дисциплини, надграждащи и задълбочаващи познанията на студентите в областта на историята, археологията и етнологията. Част от дисциплините имат практическа насоченост и наред с предвидените учебни практики са съобразени с актуалните нужди на музейното дело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/>
              <a:t>Завършилите магистърската програма придобиват не само познания и умения за изследователска и научна дейност, а и подготовка за справяне с различни дейности от организационен, административен, мениджърски характер в сферата на музейното дело и управлението на културното наследство.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42248801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 smtClean="0"/>
              <a:t>Програмата запознава с:</a:t>
            </a:r>
          </a:p>
          <a:p>
            <a:endParaRPr lang="bg-BG" dirty="0"/>
          </a:p>
          <a:p>
            <a:r>
              <a:rPr lang="bg-BG" dirty="0" smtClean="0"/>
              <a:t>факторите оформили българската държавност и общество в рамките на разглеждания седемвековен период (</a:t>
            </a:r>
            <a:r>
              <a:rPr lang="en-US" dirty="0" smtClean="0"/>
              <a:t>VII-XIV</a:t>
            </a:r>
            <a:r>
              <a:rPr lang="bg-BG" dirty="0" smtClean="0"/>
              <a:t>в.) </a:t>
            </a:r>
          </a:p>
          <a:p>
            <a:endParaRPr lang="bg-BG" dirty="0"/>
          </a:p>
          <a:p>
            <a:r>
              <a:rPr lang="bg-BG" dirty="0" smtClean="0"/>
              <a:t>развитието на средновековната езическа и християнска култура по българските земи</a:t>
            </a:r>
          </a:p>
          <a:p>
            <a:endParaRPr lang="bg-BG" dirty="0"/>
          </a:p>
          <a:p>
            <a:r>
              <a:rPr lang="bg-BG" dirty="0"/>
              <a:t>с</a:t>
            </a:r>
            <a:r>
              <a:rPr lang="bg-BG" dirty="0" smtClean="0"/>
              <a:t>ложните маневри на българската дипломация през Средновековието</a:t>
            </a:r>
            <a:endParaRPr lang="en-US" dirty="0" smtClean="0"/>
          </a:p>
          <a:p>
            <a:endParaRPr lang="en-US" dirty="0"/>
          </a:p>
          <a:p>
            <a:r>
              <a:rPr lang="bg-BG" smtClean="0"/>
              <a:t>Обучението е в рамките на три семестъра</a:t>
            </a:r>
            <a:endParaRPr lang="bg-BG" dirty="0"/>
          </a:p>
          <a:p>
            <a:endParaRPr lang="bg-BG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Българско средновековие: държава, общество, култура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5066648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bg-BG" dirty="0"/>
              <a:t>Стопанска и социална история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Срок на обучение: 3 семестъра</a:t>
            </a:r>
          </a:p>
          <a:p>
            <a:endParaRPr lang="ru-RU" dirty="0"/>
          </a:p>
          <a:p>
            <a:r>
              <a:rPr lang="ru-RU" dirty="0"/>
              <a:t>Форма на обучение: редовна, задочна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1460698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 smtClean="0"/>
              <a:t>Характеристики и цели </a:t>
            </a:r>
            <a:endParaRPr lang="bg-B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Магистърската програма „Стопанска и социална история“ е интердисциплинарна по своя характер и е насочена към придобиване на специализирани знания върху специфични и важни проблеми от областта на историята и икономиката в национален, регионален и глобален мащаб. Чрез програмата се осъществява основен принцип, залегнал в съвременните тенденции за осъществяване на междуфакултетно и междууниверситетско сътрудничество. В програмата са привлечени специалисти от: Исторически и Стопански факултет на СУ „Св. Кл. Охридски“ и УНСС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 dirty="0"/>
              <a:t>Целта е да се подготвят специалисти със сериозни научни, аналитични и практически умения в областта на стопанска и социална история в периода на новото и най-новото време.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8684375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bg-BG" dirty="0" smtClean="0"/>
          </a:p>
          <a:p>
            <a:r>
              <a:rPr lang="ru-RU" dirty="0"/>
              <a:t>дават възможност изучаването на Българското средновековие да се осъществи въз основа на такива важни научни области като история, филология, право, археология, изкуство, нумизматика, сфрагистика, историческа </a:t>
            </a:r>
            <a:r>
              <a:rPr lang="ru-RU" dirty="0" smtClean="0"/>
              <a:t>география</a:t>
            </a:r>
          </a:p>
          <a:p>
            <a:endParaRPr lang="ru-RU" dirty="0" smtClean="0"/>
          </a:p>
          <a:p>
            <a:r>
              <a:rPr lang="ru-RU" smtClean="0"/>
              <a:t> доразвиват уменията </a:t>
            </a:r>
            <a:r>
              <a:rPr lang="ru-RU" dirty="0"/>
              <a:t>на студентите за самостоятелна и критична работа с изворовия материал</a:t>
            </a:r>
            <a:r>
              <a:rPr lang="ru-RU"/>
              <a:t>, </a:t>
            </a:r>
            <a:r>
              <a:rPr lang="ru-RU" smtClean="0"/>
              <a:t>анализ </a:t>
            </a:r>
            <a:r>
              <a:rPr lang="ru-RU" dirty="0"/>
              <a:t>и синтез на значимите исторически процеси в българското пространство на фона на балканската и европейската история</a:t>
            </a:r>
            <a:r>
              <a:rPr lang="ru-RU"/>
              <a:t>; </a:t>
            </a:r>
            <a:r>
              <a:rPr lang="ru-RU" smtClean="0"/>
              <a:t>формират </a:t>
            </a:r>
            <a:r>
              <a:rPr lang="ru-RU" dirty="0"/>
              <a:t>определени професионални практики за работа в книгохранилища, архиви, обществени и научни институции</a:t>
            </a:r>
            <a:endParaRPr lang="bg-BG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Задължителните и избираемите дисциплини 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41073912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smtClean="0"/>
              <a:t> в рамките на три семестъра предлага </a:t>
            </a:r>
            <a:r>
              <a:rPr lang="ru-RU" dirty="0"/>
              <a:t>на студентите обучение върху механизмите, средствата и начините, по които се е изграждала съвременната ни представа за Българското възраждане от XVIII и XIX в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dirty="0"/>
              <a:t>Акцентът е върху практическото усвояване на професионалната работа с домашното и чуждото ръкописно и печатно наследство от епохата; върху градежа на микро- и макровъзрожденското минало. </a:t>
            </a:r>
            <a:endParaRPr lang="bg-BG" dirty="0"/>
          </a:p>
          <a:p>
            <a:endParaRPr lang="bg-BG" dirty="0" smtClean="0"/>
          </a:p>
          <a:p>
            <a:endParaRPr lang="bg-BG" dirty="0"/>
          </a:p>
          <a:p>
            <a:pPr marL="0" indent="0">
              <a:buNone/>
            </a:pPr>
            <a:endParaRPr lang="bg-BG" dirty="0" smtClean="0"/>
          </a:p>
          <a:p>
            <a:endParaRPr lang="bg-BG" dirty="0"/>
          </a:p>
          <a:p>
            <a:endParaRPr lang="bg-BG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Възраждане и памет 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0622975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3888432"/>
          </a:xfrm>
        </p:spPr>
        <p:txBody>
          <a:bodyPr/>
          <a:lstStyle/>
          <a:p>
            <a:r>
              <a:rPr lang="ru-RU" dirty="0"/>
              <a:t>Програмата включва подготовка върху музейната практика и комуникация и върху изготвянето и реализацията на проекти за опазване на културното </a:t>
            </a:r>
            <a:r>
              <a:rPr lang="ru-RU" dirty="0" smtClean="0"/>
              <a:t>наследство.</a:t>
            </a:r>
          </a:p>
          <a:p>
            <a:endParaRPr lang="ru-RU" dirty="0"/>
          </a:p>
          <a:p>
            <a:r>
              <a:rPr lang="ru-RU" dirty="0"/>
              <a:t>Специално внимание се отделя на обучението за визуално компютърно представяне на епохата, което в бъдеще ще има решаваща роля за младите поколения.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6454284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23529" y="2780928"/>
            <a:ext cx="8568952" cy="3201888"/>
          </a:xfrm>
        </p:spPr>
        <p:txBody>
          <a:bodyPr>
            <a:normAutofit/>
          </a:bodyPr>
          <a:lstStyle/>
          <a:p>
            <a:pPr marL="285750" indent="-285750" algn="l">
              <a:buFont typeface="Arial" pitchFamily="34" charset="0"/>
              <a:buChar char="•"/>
            </a:pPr>
            <a:r>
              <a:rPr lang="ru-RU" b="0" dirty="0"/>
              <a:t>Обучение в рамките на два семестъра на бакалаври, които са завършили специалностите "История", "Етнология", "Архивистика", "История и география", "Минало и съвремие на Югоизточна Европа", "История и философия</a:t>
            </a:r>
            <a:r>
              <a:rPr lang="ru-RU" b="0" dirty="0" smtClean="0"/>
              <a:t>".</a:t>
            </a:r>
            <a:r>
              <a:rPr lang="en-US" b="0" dirty="0" smtClean="0"/>
              <a:t> </a:t>
            </a:r>
          </a:p>
          <a:p>
            <a:pPr marL="285750" indent="-285750" algn="l">
              <a:buFont typeface="Arial" pitchFamily="34" charset="0"/>
              <a:buChar char="•"/>
            </a:pPr>
            <a:endParaRPr lang="en-US" b="0" dirty="0"/>
          </a:p>
          <a:p>
            <a:pPr marL="285750" indent="-285750" algn="l">
              <a:buFont typeface="Arial" pitchFamily="34" charset="0"/>
              <a:buChar char="•"/>
            </a:pPr>
            <a:r>
              <a:rPr lang="ru-RU" b="0" dirty="0"/>
              <a:t>Обучение в рамките също на два семестъра на бакалаври от други специалности, които трябва да слушат допълнително лекции по общите двусеместриални курсове по Нова българска история и Съвременна българска история, преподавани в бакалавърските програми на ИФ.</a:t>
            </a:r>
          </a:p>
          <a:p>
            <a:pPr marL="285750" indent="-285750" algn="l"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Модерна България: държава и общество (кр. на ХІХ-нач. на ХХI в.)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4761909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Християнство и ислям на Балканите</a:t>
            </a:r>
            <a:endParaRPr lang="bg-B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5" y="3767862"/>
            <a:ext cx="8280920" cy="2613466"/>
          </a:xfrm>
        </p:spPr>
        <p:txBody>
          <a:bodyPr>
            <a:normAutofit fontScale="92500"/>
          </a:bodyPr>
          <a:lstStyle/>
          <a:p>
            <a:pPr marL="342900" indent="-342900" algn="l">
              <a:buClr>
                <a:schemeClr val="bg1"/>
              </a:buClr>
              <a:buFont typeface="Wingdings" pitchFamily="2" charset="2"/>
              <a:buChar char="q"/>
            </a:pPr>
            <a:r>
              <a:rPr lang="bg-BG" dirty="0" smtClean="0"/>
              <a:t>Обучението се осъществява в рамките на два семестъра</a:t>
            </a:r>
          </a:p>
          <a:p>
            <a:pPr marL="342900" indent="-342900" algn="l">
              <a:buClr>
                <a:schemeClr val="bg1"/>
              </a:buClr>
              <a:buFont typeface="Wingdings" pitchFamily="2" charset="2"/>
              <a:buChar char="q"/>
            </a:pPr>
            <a:endParaRPr lang="ru-RU" dirty="0" smtClean="0">
              <a:effectLst/>
            </a:endParaRPr>
          </a:p>
          <a:p>
            <a:pPr marL="342900" indent="-342900" algn="l">
              <a:buClr>
                <a:schemeClr val="bg1"/>
              </a:buClr>
              <a:buFont typeface="Wingdings" pitchFamily="2" charset="2"/>
              <a:buChar char="q"/>
            </a:pPr>
            <a:r>
              <a:rPr lang="ru-RU" dirty="0" smtClean="0">
                <a:effectLst/>
              </a:rPr>
              <a:t>Бъдещите </a:t>
            </a:r>
            <a:r>
              <a:rPr lang="ru-RU" dirty="0">
                <a:effectLst/>
              </a:rPr>
              <a:t>магистри ще получат добра подготовка по историята на обществото, религиите и религиозните общности, характерни за нашия ареал, както и по етническите и националните отношения и по-сложните социални и културни процеси на Балканите в миналото и днес.</a:t>
            </a:r>
            <a:endParaRPr lang="bg-BG" dirty="0"/>
          </a:p>
          <a:p>
            <a:pPr marL="342900" indent="-342900" algn="l">
              <a:buClr>
                <a:schemeClr val="bg1"/>
              </a:buClr>
              <a:buFont typeface="Wingdings" pitchFamily="2" charset="2"/>
              <a:buChar char="q"/>
            </a:pP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794522053"/>
      </p:ext>
    </p:extLst>
  </p:cSld>
  <p:clrMapOvr>
    <a:masterClrMapping/>
  </p:clrMapOvr>
</p:sld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3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eg"/></Relationships>
</file>

<file path=ppt/theme/_rels/them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theme/_rels/them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theme/_rels/them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theme/theme1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Couture">
  <a:themeElements>
    <a:clrScheme name="Couture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Black 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_Couture">
  <a:themeElements>
    <a:clrScheme name="Couture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Black 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3_Couture">
  <a:themeElements>
    <a:clrScheme name="Couture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Black 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Foundry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_Foundry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Maple">
  <a:themeElements>
    <a:clrScheme name="Maple 1">
      <a:dk1>
        <a:srgbClr val="BB5F03"/>
      </a:dk1>
      <a:lt1>
        <a:srgbClr val="FFFFFF"/>
      </a:lt1>
      <a:dk2>
        <a:srgbClr val="993300"/>
      </a:dk2>
      <a:lt2>
        <a:srgbClr val="FEEC94"/>
      </a:lt2>
      <a:accent1>
        <a:srgbClr val="FF9900"/>
      </a:accent1>
      <a:accent2>
        <a:srgbClr val="B76A03"/>
      </a:accent2>
      <a:accent3>
        <a:srgbClr val="CAADAA"/>
      </a:accent3>
      <a:accent4>
        <a:srgbClr val="DADADA"/>
      </a:accent4>
      <a:accent5>
        <a:srgbClr val="FFCAAA"/>
      </a:accent5>
      <a:accent6>
        <a:srgbClr val="A65F02"/>
      </a:accent6>
      <a:hlink>
        <a:srgbClr val="FFFFCC"/>
      </a:hlink>
      <a:folHlink>
        <a:srgbClr val="CCCC00"/>
      </a:folHlink>
    </a:clrScheme>
    <a:fontScheme name="Maple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aple 1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2">
        <a:dk1>
          <a:srgbClr val="EA9306"/>
        </a:dk1>
        <a:lt1>
          <a:srgbClr val="FFFFFF"/>
        </a:lt1>
        <a:dk2>
          <a:srgbClr val="FAC120"/>
        </a:dk2>
        <a:lt2>
          <a:srgbClr val="FFFDD1"/>
        </a:lt2>
        <a:accent1>
          <a:srgbClr val="CC6600"/>
        </a:accent1>
        <a:accent2>
          <a:srgbClr val="FF9933"/>
        </a:accent2>
        <a:accent3>
          <a:srgbClr val="FCDDAB"/>
        </a:accent3>
        <a:accent4>
          <a:srgbClr val="DADADA"/>
        </a:accent4>
        <a:accent5>
          <a:srgbClr val="E2B8AA"/>
        </a:accent5>
        <a:accent6>
          <a:srgbClr val="E78A2D"/>
        </a:accent6>
        <a:hlink>
          <a:srgbClr val="A50021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3">
        <a:dk1>
          <a:srgbClr val="000000"/>
        </a:dk1>
        <a:lt1>
          <a:srgbClr val="FFFFCC"/>
        </a:lt1>
        <a:dk2>
          <a:srgbClr val="A26D18"/>
        </a:dk2>
        <a:lt2>
          <a:srgbClr val="F9D793"/>
        </a:lt2>
        <a:accent1>
          <a:srgbClr val="FFD05B"/>
        </a:accent1>
        <a:accent2>
          <a:srgbClr val="FEE1A8"/>
        </a:accent2>
        <a:accent3>
          <a:srgbClr val="FFFFE2"/>
        </a:accent3>
        <a:accent4>
          <a:srgbClr val="000000"/>
        </a:accent4>
        <a:accent5>
          <a:srgbClr val="FFE4B5"/>
        </a:accent5>
        <a:accent6>
          <a:srgbClr val="E6CC98"/>
        </a:accent6>
        <a:hlink>
          <a:srgbClr val="FF0000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ple 4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9966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5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CC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6">
        <a:dk1>
          <a:srgbClr val="006699"/>
        </a:dk1>
        <a:lt1>
          <a:srgbClr val="FFFFFF"/>
        </a:lt1>
        <a:dk2>
          <a:srgbClr val="006666"/>
        </a:dk2>
        <a:lt2>
          <a:srgbClr val="CCECFF"/>
        </a:lt2>
        <a:accent1>
          <a:srgbClr val="00CCFF"/>
        </a:accent1>
        <a:accent2>
          <a:srgbClr val="017A83"/>
        </a:accent2>
        <a:accent3>
          <a:srgbClr val="AAB8B8"/>
        </a:accent3>
        <a:accent4>
          <a:srgbClr val="DADADA"/>
        </a:accent4>
        <a:accent5>
          <a:srgbClr val="AAE2FF"/>
        </a:accent5>
        <a:accent6>
          <a:srgbClr val="016E76"/>
        </a:accent6>
        <a:hlink>
          <a:srgbClr val="FFFFCC"/>
        </a:hlink>
        <a:folHlink>
          <a:srgbClr val="99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7">
        <a:dk1>
          <a:srgbClr val="80ACC4"/>
        </a:dk1>
        <a:lt1>
          <a:srgbClr val="FFFFFF"/>
        </a:lt1>
        <a:dk2>
          <a:srgbClr val="B3D1DF"/>
        </a:dk2>
        <a:lt2>
          <a:srgbClr val="FFFFFF"/>
        </a:lt2>
        <a:accent1>
          <a:srgbClr val="5089A8"/>
        </a:accent1>
        <a:accent2>
          <a:srgbClr val="BBC6DB"/>
        </a:accent2>
        <a:accent3>
          <a:srgbClr val="D6E5EC"/>
        </a:accent3>
        <a:accent4>
          <a:srgbClr val="DADADA"/>
        </a:accent4>
        <a:accent5>
          <a:srgbClr val="B3C4D1"/>
        </a:accent5>
        <a:accent6>
          <a:srgbClr val="A9B3C6"/>
        </a:accent6>
        <a:hlink>
          <a:srgbClr val="0000FF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8">
        <a:dk1>
          <a:srgbClr val="5700AE"/>
        </a:dk1>
        <a:lt1>
          <a:srgbClr val="FFFFFF"/>
        </a:lt1>
        <a:dk2>
          <a:srgbClr val="7301CB"/>
        </a:dk2>
        <a:lt2>
          <a:srgbClr val="C5C5FF"/>
        </a:lt2>
        <a:accent1>
          <a:srgbClr val="9999FF"/>
        </a:accent1>
        <a:accent2>
          <a:srgbClr val="7000E0"/>
        </a:accent2>
        <a:accent3>
          <a:srgbClr val="BCAAE2"/>
        </a:accent3>
        <a:accent4>
          <a:srgbClr val="DADADA"/>
        </a:accent4>
        <a:accent5>
          <a:srgbClr val="CACAFF"/>
        </a:accent5>
        <a:accent6>
          <a:srgbClr val="6500CB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9">
        <a:dk1>
          <a:srgbClr val="003366"/>
        </a:dk1>
        <a:lt1>
          <a:srgbClr val="FFFFFF"/>
        </a:lt1>
        <a:dk2>
          <a:srgbClr val="003366"/>
        </a:dk2>
        <a:lt2>
          <a:srgbClr val="CBD5DF"/>
        </a:lt2>
        <a:accent1>
          <a:srgbClr val="A9BEE9"/>
        </a:accent1>
        <a:accent2>
          <a:srgbClr val="D6E4F2"/>
        </a:accent2>
        <a:accent3>
          <a:srgbClr val="FFFFFF"/>
        </a:accent3>
        <a:accent4>
          <a:srgbClr val="002A56"/>
        </a:accent4>
        <a:accent5>
          <a:srgbClr val="D1DBF2"/>
        </a:accent5>
        <a:accent6>
          <a:srgbClr val="C2CFDB"/>
        </a:accent6>
        <a:hlink>
          <a:srgbClr val="0000CC"/>
        </a:hlink>
        <a:folHlink>
          <a:srgbClr val="8668E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_Maple">
  <a:themeElements>
    <a:clrScheme name="Maple 1">
      <a:dk1>
        <a:srgbClr val="BB5F03"/>
      </a:dk1>
      <a:lt1>
        <a:srgbClr val="FFFFFF"/>
      </a:lt1>
      <a:dk2>
        <a:srgbClr val="993300"/>
      </a:dk2>
      <a:lt2>
        <a:srgbClr val="FEEC94"/>
      </a:lt2>
      <a:accent1>
        <a:srgbClr val="FF9900"/>
      </a:accent1>
      <a:accent2>
        <a:srgbClr val="B76A03"/>
      </a:accent2>
      <a:accent3>
        <a:srgbClr val="CAADAA"/>
      </a:accent3>
      <a:accent4>
        <a:srgbClr val="DADADA"/>
      </a:accent4>
      <a:accent5>
        <a:srgbClr val="FFCAAA"/>
      </a:accent5>
      <a:accent6>
        <a:srgbClr val="A65F02"/>
      </a:accent6>
      <a:hlink>
        <a:srgbClr val="FFFFCC"/>
      </a:hlink>
      <a:folHlink>
        <a:srgbClr val="CCCC00"/>
      </a:folHlink>
    </a:clrScheme>
    <a:fontScheme name="Maple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aple 1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2">
        <a:dk1>
          <a:srgbClr val="EA9306"/>
        </a:dk1>
        <a:lt1>
          <a:srgbClr val="FFFFFF"/>
        </a:lt1>
        <a:dk2>
          <a:srgbClr val="FAC120"/>
        </a:dk2>
        <a:lt2>
          <a:srgbClr val="FFFDD1"/>
        </a:lt2>
        <a:accent1>
          <a:srgbClr val="CC6600"/>
        </a:accent1>
        <a:accent2>
          <a:srgbClr val="FF9933"/>
        </a:accent2>
        <a:accent3>
          <a:srgbClr val="FCDDAB"/>
        </a:accent3>
        <a:accent4>
          <a:srgbClr val="DADADA"/>
        </a:accent4>
        <a:accent5>
          <a:srgbClr val="E2B8AA"/>
        </a:accent5>
        <a:accent6>
          <a:srgbClr val="E78A2D"/>
        </a:accent6>
        <a:hlink>
          <a:srgbClr val="A50021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3">
        <a:dk1>
          <a:srgbClr val="000000"/>
        </a:dk1>
        <a:lt1>
          <a:srgbClr val="FFFFCC"/>
        </a:lt1>
        <a:dk2>
          <a:srgbClr val="A26D18"/>
        </a:dk2>
        <a:lt2>
          <a:srgbClr val="F9D793"/>
        </a:lt2>
        <a:accent1>
          <a:srgbClr val="FFD05B"/>
        </a:accent1>
        <a:accent2>
          <a:srgbClr val="FEE1A8"/>
        </a:accent2>
        <a:accent3>
          <a:srgbClr val="FFFFE2"/>
        </a:accent3>
        <a:accent4>
          <a:srgbClr val="000000"/>
        </a:accent4>
        <a:accent5>
          <a:srgbClr val="FFE4B5"/>
        </a:accent5>
        <a:accent6>
          <a:srgbClr val="E6CC98"/>
        </a:accent6>
        <a:hlink>
          <a:srgbClr val="FF0000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ple 4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9966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5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CC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6">
        <a:dk1>
          <a:srgbClr val="006699"/>
        </a:dk1>
        <a:lt1>
          <a:srgbClr val="FFFFFF"/>
        </a:lt1>
        <a:dk2>
          <a:srgbClr val="006666"/>
        </a:dk2>
        <a:lt2>
          <a:srgbClr val="CCECFF"/>
        </a:lt2>
        <a:accent1>
          <a:srgbClr val="00CCFF"/>
        </a:accent1>
        <a:accent2>
          <a:srgbClr val="017A83"/>
        </a:accent2>
        <a:accent3>
          <a:srgbClr val="AAB8B8"/>
        </a:accent3>
        <a:accent4>
          <a:srgbClr val="DADADA"/>
        </a:accent4>
        <a:accent5>
          <a:srgbClr val="AAE2FF"/>
        </a:accent5>
        <a:accent6>
          <a:srgbClr val="016E76"/>
        </a:accent6>
        <a:hlink>
          <a:srgbClr val="FFFFCC"/>
        </a:hlink>
        <a:folHlink>
          <a:srgbClr val="99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7">
        <a:dk1>
          <a:srgbClr val="80ACC4"/>
        </a:dk1>
        <a:lt1>
          <a:srgbClr val="FFFFFF"/>
        </a:lt1>
        <a:dk2>
          <a:srgbClr val="B3D1DF"/>
        </a:dk2>
        <a:lt2>
          <a:srgbClr val="FFFFFF"/>
        </a:lt2>
        <a:accent1>
          <a:srgbClr val="5089A8"/>
        </a:accent1>
        <a:accent2>
          <a:srgbClr val="BBC6DB"/>
        </a:accent2>
        <a:accent3>
          <a:srgbClr val="D6E5EC"/>
        </a:accent3>
        <a:accent4>
          <a:srgbClr val="DADADA"/>
        </a:accent4>
        <a:accent5>
          <a:srgbClr val="B3C4D1"/>
        </a:accent5>
        <a:accent6>
          <a:srgbClr val="A9B3C6"/>
        </a:accent6>
        <a:hlink>
          <a:srgbClr val="0000FF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8">
        <a:dk1>
          <a:srgbClr val="5700AE"/>
        </a:dk1>
        <a:lt1>
          <a:srgbClr val="FFFFFF"/>
        </a:lt1>
        <a:dk2>
          <a:srgbClr val="7301CB"/>
        </a:dk2>
        <a:lt2>
          <a:srgbClr val="C5C5FF"/>
        </a:lt2>
        <a:accent1>
          <a:srgbClr val="9999FF"/>
        </a:accent1>
        <a:accent2>
          <a:srgbClr val="7000E0"/>
        </a:accent2>
        <a:accent3>
          <a:srgbClr val="BCAAE2"/>
        </a:accent3>
        <a:accent4>
          <a:srgbClr val="DADADA"/>
        </a:accent4>
        <a:accent5>
          <a:srgbClr val="CACAFF"/>
        </a:accent5>
        <a:accent6>
          <a:srgbClr val="6500CB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9">
        <a:dk1>
          <a:srgbClr val="003366"/>
        </a:dk1>
        <a:lt1>
          <a:srgbClr val="FFFFFF"/>
        </a:lt1>
        <a:dk2>
          <a:srgbClr val="003366"/>
        </a:dk2>
        <a:lt2>
          <a:srgbClr val="CBD5DF"/>
        </a:lt2>
        <a:accent1>
          <a:srgbClr val="A9BEE9"/>
        </a:accent1>
        <a:accent2>
          <a:srgbClr val="D6E4F2"/>
        </a:accent2>
        <a:accent3>
          <a:srgbClr val="FFFFFF"/>
        </a:accent3>
        <a:accent4>
          <a:srgbClr val="002A56"/>
        </a:accent4>
        <a:accent5>
          <a:srgbClr val="D1DBF2"/>
        </a:accent5>
        <a:accent6>
          <a:srgbClr val="C2CFDB"/>
        </a:accent6>
        <a:hlink>
          <a:srgbClr val="0000CC"/>
        </a:hlink>
        <a:folHlink>
          <a:srgbClr val="8668E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Curtain Call">
  <a:themeElements>
    <a:clrScheme name="Curtain Call 1">
      <a:dk1>
        <a:srgbClr val="602000"/>
      </a:dk1>
      <a:lt1>
        <a:srgbClr val="FFFFFF"/>
      </a:lt1>
      <a:dk2>
        <a:srgbClr val="800000"/>
      </a:dk2>
      <a:lt2>
        <a:srgbClr val="FFFFCC"/>
      </a:lt2>
      <a:accent1>
        <a:srgbClr val="FF3300"/>
      </a:accent1>
      <a:accent2>
        <a:srgbClr val="000000"/>
      </a:accent2>
      <a:accent3>
        <a:srgbClr val="C0AAAA"/>
      </a:accent3>
      <a:accent4>
        <a:srgbClr val="DADADA"/>
      </a:accent4>
      <a:accent5>
        <a:srgbClr val="FFADAA"/>
      </a:accent5>
      <a:accent6>
        <a:srgbClr val="000000"/>
      </a:accent6>
      <a:hlink>
        <a:srgbClr val="EBF25A"/>
      </a:hlink>
      <a:folHlink>
        <a:srgbClr val="F2AA68"/>
      </a:folHlink>
    </a:clrScheme>
    <a:fontScheme name="Curtain Call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rtain Call 1">
        <a:dk1>
          <a:srgbClr val="602000"/>
        </a:dk1>
        <a:lt1>
          <a:srgbClr val="FFFFFF"/>
        </a:lt1>
        <a:dk2>
          <a:srgbClr val="800000"/>
        </a:dk2>
        <a:lt2>
          <a:srgbClr val="FFFFCC"/>
        </a:lt2>
        <a:accent1>
          <a:srgbClr val="FF3300"/>
        </a:accent1>
        <a:accent2>
          <a:srgbClr val="000000"/>
        </a:accent2>
        <a:accent3>
          <a:srgbClr val="C0AAAA"/>
        </a:accent3>
        <a:accent4>
          <a:srgbClr val="DADADA"/>
        </a:accent4>
        <a:accent5>
          <a:srgbClr val="FFADAA"/>
        </a:accent5>
        <a:accent6>
          <a:srgbClr val="000000"/>
        </a:accent6>
        <a:hlink>
          <a:srgbClr val="EBF25A"/>
        </a:hlink>
        <a:folHlink>
          <a:srgbClr val="F2AA6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2">
        <a:dk1>
          <a:srgbClr val="000066"/>
        </a:dk1>
        <a:lt1>
          <a:srgbClr val="FFFFFF"/>
        </a:lt1>
        <a:dk2>
          <a:srgbClr val="000099"/>
        </a:dk2>
        <a:lt2>
          <a:srgbClr val="D8F6F8"/>
        </a:lt2>
        <a:accent1>
          <a:srgbClr val="0099FF"/>
        </a:accent1>
        <a:accent2>
          <a:srgbClr val="00003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34"/>
        </a:accent6>
        <a:hlink>
          <a:srgbClr val="DDD925"/>
        </a:hlink>
        <a:folHlink>
          <a:srgbClr val="72C67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3">
        <a:dk1>
          <a:srgbClr val="4C3D57"/>
        </a:dk1>
        <a:lt1>
          <a:srgbClr val="FFFFFF"/>
        </a:lt1>
        <a:dk2>
          <a:srgbClr val="660066"/>
        </a:dk2>
        <a:lt2>
          <a:srgbClr val="FDFBE3"/>
        </a:lt2>
        <a:accent1>
          <a:srgbClr val="976C9E"/>
        </a:accent1>
        <a:accent2>
          <a:srgbClr val="1E1822"/>
        </a:accent2>
        <a:accent3>
          <a:srgbClr val="B8AAB8"/>
        </a:accent3>
        <a:accent4>
          <a:srgbClr val="DADADA"/>
        </a:accent4>
        <a:accent5>
          <a:srgbClr val="C9BACC"/>
        </a:accent5>
        <a:accent6>
          <a:srgbClr val="1A151E"/>
        </a:accent6>
        <a:hlink>
          <a:srgbClr val="D8C460"/>
        </a:hlink>
        <a:folHlink>
          <a:srgbClr val="C3C2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4">
        <a:dk1>
          <a:srgbClr val="334D3F"/>
        </a:dk1>
        <a:lt1>
          <a:srgbClr val="FFFFFF"/>
        </a:lt1>
        <a:dk2>
          <a:srgbClr val="008000"/>
        </a:dk2>
        <a:lt2>
          <a:srgbClr val="D3F1DB"/>
        </a:lt2>
        <a:accent1>
          <a:srgbClr val="4A6D84"/>
        </a:accent1>
        <a:accent2>
          <a:srgbClr val="213329"/>
        </a:accent2>
        <a:accent3>
          <a:srgbClr val="AAC0AA"/>
        </a:accent3>
        <a:accent4>
          <a:srgbClr val="DADADA"/>
        </a:accent4>
        <a:accent5>
          <a:srgbClr val="B1BAC2"/>
        </a:accent5>
        <a:accent6>
          <a:srgbClr val="1D2D24"/>
        </a:accent6>
        <a:hlink>
          <a:srgbClr val="F0B100"/>
        </a:hlink>
        <a:folHlink>
          <a:srgbClr val="C3710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5">
        <a:dk1>
          <a:srgbClr val="566858"/>
        </a:dk1>
        <a:lt1>
          <a:srgbClr val="FFFFFF"/>
        </a:lt1>
        <a:dk2>
          <a:srgbClr val="6D8771"/>
        </a:dk2>
        <a:lt2>
          <a:srgbClr val="ECECB2"/>
        </a:lt2>
        <a:accent1>
          <a:srgbClr val="76A571"/>
        </a:accent1>
        <a:accent2>
          <a:srgbClr val="465648"/>
        </a:accent2>
        <a:accent3>
          <a:srgbClr val="BAC3BB"/>
        </a:accent3>
        <a:accent4>
          <a:srgbClr val="DADADA"/>
        </a:accent4>
        <a:accent5>
          <a:srgbClr val="BDCFBB"/>
        </a:accent5>
        <a:accent6>
          <a:srgbClr val="3F4D40"/>
        </a:accent6>
        <a:hlink>
          <a:srgbClr val="FFDC0B"/>
        </a:hlink>
        <a:folHlink>
          <a:srgbClr val="FC991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6">
        <a:dk1>
          <a:srgbClr val="0A6866"/>
        </a:dk1>
        <a:lt1>
          <a:srgbClr val="FFFFFF"/>
        </a:lt1>
        <a:dk2>
          <a:srgbClr val="0D8784"/>
        </a:dk2>
        <a:lt2>
          <a:srgbClr val="B8DEC6"/>
        </a:lt2>
        <a:accent1>
          <a:srgbClr val="3C7652"/>
        </a:accent1>
        <a:accent2>
          <a:srgbClr val="005250"/>
        </a:accent2>
        <a:accent3>
          <a:srgbClr val="AAC3C2"/>
        </a:accent3>
        <a:accent4>
          <a:srgbClr val="DADADA"/>
        </a:accent4>
        <a:accent5>
          <a:srgbClr val="AFBDB3"/>
        </a:accent5>
        <a:accent6>
          <a:srgbClr val="004948"/>
        </a:accent6>
        <a:hlink>
          <a:srgbClr val="00E0A5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7">
        <a:dk1>
          <a:srgbClr val="50688C"/>
        </a:dk1>
        <a:lt1>
          <a:srgbClr val="FFFFFF"/>
        </a:lt1>
        <a:dk2>
          <a:srgbClr val="6E87AC"/>
        </a:dk2>
        <a:lt2>
          <a:srgbClr val="FFFFFF"/>
        </a:lt2>
        <a:accent1>
          <a:srgbClr val="376EA5"/>
        </a:accent1>
        <a:accent2>
          <a:srgbClr val="445876"/>
        </a:accent2>
        <a:accent3>
          <a:srgbClr val="BAC3D2"/>
        </a:accent3>
        <a:accent4>
          <a:srgbClr val="DADADA"/>
        </a:accent4>
        <a:accent5>
          <a:srgbClr val="AEBACF"/>
        </a:accent5>
        <a:accent6>
          <a:srgbClr val="3D4F6A"/>
        </a:accent6>
        <a:hlink>
          <a:srgbClr val="66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8">
        <a:dk1>
          <a:srgbClr val="000000"/>
        </a:dk1>
        <a:lt1>
          <a:srgbClr val="DDDCC5"/>
        </a:lt1>
        <a:dk2>
          <a:srgbClr val="000000"/>
        </a:dk2>
        <a:lt2>
          <a:srgbClr val="C9C6A5"/>
        </a:lt2>
        <a:accent1>
          <a:srgbClr val="C0C0C0"/>
        </a:accent1>
        <a:accent2>
          <a:srgbClr val="B0AC90"/>
        </a:accent2>
        <a:accent3>
          <a:srgbClr val="EBEBDF"/>
        </a:accent3>
        <a:accent4>
          <a:srgbClr val="000000"/>
        </a:accent4>
        <a:accent5>
          <a:srgbClr val="DCDCDC"/>
        </a:accent5>
        <a:accent6>
          <a:srgbClr val="9F9B82"/>
        </a:accent6>
        <a:hlink>
          <a:srgbClr val="666699"/>
        </a:hlink>
        <a:folHlink>
          <a:srgbClr val="905C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rtain Call 9">
        <a:dk1>
          <a:srgbClr val="000000"/>
        </a:dk1>
        <a:lt1>
          <a:srgbClr val="FFFFFF"/>
        </a:lt1>
        <a:dk2>
          <a:srgbClr val="000099"/>
        </a:dk2>
        <a:lt2>
          <a:srgbClr val="DDDDDD"/>
        </a:lt2>
        <a:accent1>
          <a:srgbClr val="C6D4D4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DFE6E6"/>
        </a:accent5>
        <a:accent6>
          <a:srgbClr val="AEAEAE"/>
        </a:accent6>
        <a:hlink>
          <a:srgbClr val="6600FF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_Curtain Call">
  <a:themeElements>
    <a:clrScheme name="Curtain Call 1">
      <a:dk1>
        <a:srgbClr val="602000"/>
      </a:dk1>
      <a:lt1>
        <a:srgbClr val="FFFFFF"/>
      </a:lt1>
      <a:dk2>
        <a:srgbClr val="800000"/>
      </a:dk2>
      <a:lt2>
        <a:srgbClr val="FFFFCC"/>
      </a:lt2>
      <a:accent1>
        <a:srgbClr val="FF3300"/>
      </a:accent1>
      <a:accent2>
        <a:srgbClr val="000000"/>
      </a:accent2>
      <a:accent3>
        <a:srgbClr val="C0AAAA"/>
      </a:accent3>
      <a:accent4>
        <a:srgbClr val="DADADA"/>
      </a:accent4>
      <a:accent5>
        <a:srgbClr val="FFADAA"/>
      </a:accent5>
      <a:accent6>
        <a:srgbClr val="000000"/>
      </a:accent6>
      <a:hlink>
        <a:srgbClr val="EBF25A"/>
      </a:hlink>
      <a:folHlink>
        <a:srgbClr val="F2AA68"/>
      </a:folHlink>
    </a:clrScheme>
    <a:fontScheme name="Curtain Call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rtain Call 1">
        <a:dk1>
          <a:srgbClr val="602000"/>
        </a:dk1>
        <a:lt1>
          <a:srgbClr val="FFFFFF"/>
        </a:lt1>
        <a:dk2>
          <a:srgbClr val="800000"/>
        </a:dk2>
        <a:lt2>
          <a:srgbClr val="FFFFCC"/>
        </a:lt2>
        <a:accent1>
          <a:srgbClr val="FF3300"/>
        </a:accent1>
        <a:accent2>
          <a:srgbClr val="000000"/>
        </a:accent2>
        <a:accent3>
          <a:srgbClr val="C0AAAA"/>
        </a:accent3>
        <a:accent4>
          <a:srgbClr val="DADADA"/>
        </a:accent4>
        <a:accent5>
          <a:srgbClr val="FFADAA"/>
        </a:accent5>
        <a:accent6>
          <a:srgbClr val="000000"/>
        </a:accent6>
        <a:hlink>
          <a:srgbClr val="EBF25A"/>
        </a:hlink>
        <a:folHlink>
          <a:srgbClr val="F2AA6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2">
        <a:dk1>
          <a:srgbClr val="000066"/>
        </a:dk1>
        <a:lt1>
          <a:srgbClr val="FFFFFF"/>
        </a:lt1>
        <a:dk2>
          <a:srgbClr val="000099"/>
        </a:dk2>
        <a:lt2>
          <a:srgbClr val="D8F6F8"/>
        </a:lt2>
        <a:accent1>
          <a:srgbClr val="0099FF"/>
        </a:accent1>
        <a:accent2>
          <a:srgbClr val="00003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34"/>
        </a:accent6>
        <a:hlink>
          <a:srgbClr val="DDD925"/>
        </a:hlink>
        <a:folHlink>
          <a:srgbClr val="72C67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3">
        <a:dk1>
          <a:srgbClr val="4C3D57"/>
        </a:dk1>
        <a:lt1>
          <a:srgbClr val="FFFFFF"/>
        </a:lt1>
        <a:dk2>
          <a:srgbClr val="660066"/>
        </a:dk2>
        <a:lt2>
          <a:srgbClr val="FDFBE3"/>
        </a:lt2>
        <a:accent1>
          <a:srgbClr val="976C9E"/>
        </a:accent1>
        <a:accent2>
          <a:srgbClr val="1E1822"/>
        </a:accent2>
        <a:accent3>
          <a:srgbClr val="B8AAB8"/>
        </a:accent3>
        <a:accent4>
          <a:srgbClr val="DADADA"/>
        </a:accent4>
        <a:accent5>
          <a:srgbClr val="C9BACC"/>
        </a:accent5>
        <a:accent6>
          <a:srgbClr val="1A151E"/>
        </a:accent6>
        <a:hlink>
          <a:srgbClr val="D8C460"/>
        </a:hlink>
        <a:folHlink>
          <a:srgbClr val="C3C2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4">
        <a:dk1>
          <a:srgbClr val="334D3F"/>
        </a:dk1>
        <a:lt1>
          <a:srgbClr val="FFFFFF"/>
        </a:lt1>
        <a:dk2>
          <a:srgbClr val="008000"/>
        </a:dk2>
        <a:lt2>
          <a:srgbClr val="D3F1DB"/>
        </a:lt2>
        <a:accent1>
          <a:srgbClr val="4A6D84"/>
        </a:accent1>
        <a:accent2>
          <a:srgbClr val="213329"/>
        </a:accent2>
        <a:accent3>
          <a:srgbClr val="AAC0AA"/>
        </a:accent3>
        <a:accent4>
          <a:srgbClr val="DADADA"/>
        </a:accent4>
        <a:accent5>
          <a:srgbClr val="B1BAC2"/>
        </a:accent5>
        <a:accent6>
          <a:srgbClr val="1D2D24"/>
        </a:accent6>
        <a:hlink>
          <a:srgbClr val="F0B100"/>
        </a:hlink>
        <a:folHlink>
          <a:srgbClr val="C3710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5">
        <a:dk1>
          <a:srgbClr val="566858"/>
        </a:dk1>
        <a:lt1>
          <a:srgbClr val="FFFFFF"/>
        </a:lt1>
        <a:dk2>
          <a:srgbClr val="6D8771"/>
        </a:dk2>
        <a:lt2>
          <a:srgbClr val="ECECB2"/>
        </a:lt2>
        <a:accent1>
          <a:srgbClr val="76A571"/>
        </a:accent1>
        <a:accent2>
          <a:srgbClr val="465648"/>
        </a:accent2>
        <a:accent3>
          <a:srgbClr val="BAC3BB"/>
        </a:accent3>
        <a:accent4>
          <a:srgbClr val="DADADA"/>
        </a:accent4>
        <a:accent5>
          <a:srgbClr val="BDCFBB"/>
        </a:accent5>
        <a:accent6>
          <a:srgbClr val="3F4D40"/>
        </a:accent6>
        <a:hlink>
          <a:srgbClr val="FFDC0B"/>
        </a:hlink>
        <a:folHlink>
          <a:srgbClr val="FC991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6">
        <a:dk1>
          <a:srgbClr val="0A6866"/>
        </a:dk1>
        <a:lt1>
          <a:srgbClr val="FFFFFF"/>
        </a:lt1>
        <a:dk2>
          <a:srgbClr val="0D8784"/>
        </a:dk2>
        <a:lt2>
          <a:srgbClr val="B8DEC6"/>
        </a:lt2>
        <a:accent1>
          <a:srgbClr val="3C7652"/>
        </a:accent1>
        <a:accent2>
          <a:srgbClr val="005250"/>
        </a:accent2>
        <a:accent3>
          <a:srgbClr val="AAC3C2"/>
        </a:accent3>
        <a:accent4>
          <a:srgbClr val="DADADA"/>
        </a:accent4>
        <a:accent5>
          <a:srgbClr val="AFBDB3"/>
        </a:accent5>
        <a:accent6>
          <a:srgbClr val="004948"/>
        </a:accent6>
        <a:hlink>
          <a:srgbClr val="00E0A5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7">
        <a:dk1>
          <a:srgbClr val="50688C"/>
        </a:dk1>
        <a:lt1>
          <a:srgbClr val="FFFFFF"/>
        </a:lt1>
        <a:dk2>
          <a:srgbClr val="6E87AC"/>
        </a:dk2>
        <a:lt2>
          <a:srgbClr val="FFFFFF"/>
        </a:lt2>
        <a:accent1>
          <a:srgbClr val="376EA5"/>
        </a:accent1>
        <a:accent2>
          <a:srgbClr val="445876"/>
        </a:accent2>
        <a:accent3>
          <a:srgbClr val="BAC3D2"/>
        </a:accent3>
        <a:accent4>
          <a:srgbClr val="DADADA"/>
        </a:accent4>
        <a:accent5>
          <a:srgbClr val="AEBACF"/>
        </a:accent5>
        <a:accent6>
          <a:srgbClr val="3D4F6A"/>
        </a:accent6>
        <a:hlink>
          <a:srgbClr val="66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8">
        <a:dk1>
          <a:srgbClr val="000000"/>
        </a:dk1>
        <a:lt1>
          <a:srgbClr val="DDDCC5"/>
        </a:lt1>
        <a:dk2>
          <a:srgbClr val="000000"/>
        </a:dk2>
        <a:lt2>
          <a:srgbClr val="C9C6A5"/>
        </a:lt2>
        <a:accent1>
          <a:srgbClr val="C0C0C0"/>
        </a:accent1>
        <a:accent2>
          <a:srgbClr val="B0AC90"/>
        </a:accent2>
        <a:accent3>
          <a:srgbClr val="EBEBDF"/>
        </a:accent3>
        <a:accent4>
          <a:srgbClr val="000000"/>
        </a:accent4>
        <a:accent5>
          <a:srgbClr val="DCDCDC"/>
        </a:accent5>
        <a:accent6>
          <a:srgbClr val="9F9B82"/>
        </a:accent6>
        <a:hlink>
          <a:srgbClr val="666699"/>
        </a:hlink>
        <a:folHlink>
          <a:srgbClr val="905C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rtain Call 9">
        <a:dk1>
          <a:srgbClr val="000000"/>
        </a:dk1>
        <a:lt1>
          <a:srgbClr val="FFFFFF"/>
        </a:lt1>
        <a:dk2>
          <a:srgbClr val="000099"/>
        </a:dk2>
        <a:lt2>
          <a:srgbClr val="DDDDDD"/>
        </a:lt2>
        <a:accent1>
          <a:srgbClr val="C6D4D4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DFE6E6"/>
        </a:accent5>
        <a:accent6>
          <a:srgbClr val="AEAEAE"/>
        </a:accent6>
        <a:hlink>
          <a:srgbClr val="6600FF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Glass Layers">
  <a:themeElements>
    <a:clrScheme name="Glass Layers 4">
      <a:dk1>
        <a:srgbClr val="006600"/>
      </a:dk1>
      <a:lt1>
        <a:srgbClr val="FFFFFF"/>
      </a:lt1>
      <a:dk2>
        <a:srgbClr val="008000"/>
      </a:dk2>
      <a:lt2>
        <a:srgbClr val="FFFFB7"/>
      </a:lt2>
      <a:accent1>
        <a:srgbClr val="99CC00"/>
      </a:accent1>
      <a:accent2>
        <a:srgbClr val="00CC00"/>
      </a:accent2>
      <a:accent3>
        <a:srgbClr val="AAC0AA"/>
      </a:accent3>
      <a:accent4>
        <a:srgbClr val="DADADA"/>
      </a:accent4>
      <a:accent5>
        <a:srgbClr val="CAE2AA"/>
      </a:accent5>
      <a:accent6>
        <a:srgbClr val="00B900"/>
      </a:accent6>
      <a:hlink>
        <a:srgbClr val="99FF66"/>
      </a:hlink>
      <a:folHlink>
        <a:srgbClr val="FFFF66"/>
      </a:folHlink>
    </a:clrScheme>
    <a:fontScheme name="Glass Layers">
      <a:majorFont>
        <a:latin typeface="Arial Black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lass Layers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ass Layers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Grid">
  <a:themeElements>
    <a:clrScheme name="Grid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Grid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_Glass Layers">
  <a:themeElements>
    <a:clrScheme name="Glass Layers 4">
      <a:dk1>
        <a:srgbClr val="006600"/>
      </a:dk1>
      <a:lt1>
        <a:srgbClr val="FFFFFF"/>
      </a:lt1>
      <a:dk2>
        <a:srgbClr val="008000"/>
      </a:dk2>
      <a:lt2>
        <a:srgbClr val="FFFFB7"/>
      </a:lt2>
      <a:accent1>
        <a:srgbClr val="99CC00"/>
      </a:accent1>
      <a:accent2>
        <a:srgbClr val="00CC00"/>
      </a:accent2>
      <a:accent3>
        <a:srgbClr val="AAC0AA"/>
      </a:accent3>
      <a:accent4>
        <a:srgbClr val="DADADA"/>
      </a:accent4>
      <a:accent5>
        <a:srgbClr val="CAE2AA"/>
      </a:accent5>
      <a:accent6>
        <a:srgbClr val="00B900"/>
      </a:accent6>
      <a:hlink>
        <a:srgbClr val="99FF66"/>
      </a:hlink>
      <a:folHlink>
        <a:srgbClr val="FFFF66"/>
      </a:folHlink>
    </a:clrScheme>
    <a:fontScheme name="Glass Layers">
      <a:majorFont>
        <a:latin typeface="Arial Black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lass Layers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ass Layers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Angles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1_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1_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Grid">
  <a:themeElements>
    <a:clrScheme name="Grid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Grid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0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Black Ti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ppt/theme/theme32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3.xml><?xml version="1.0" encoding="utf-8"?>
<a:theme xmlns:a="http://schemas.openxmlformats.org/drawingml/2006/main" name="1_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4.xml><?xml version="1.0" encoding="utf-8"?>
<a:theme xmlns:a="http://schemas.openxmlformats.org/drawingml/2006/main" name="Thatch">
  <a:themeElements>
    <a:clrScheme name="Thatch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hatch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35.xml><?xml version="1.0" encoding="utf-8"?>
<a:theme xmlns:a="http://schemas.openxmlformats.org/drawingml/2006/main" name="1_Thatch">
  <a:themeElements>
    <a:clrScheme name="Thatch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hatch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3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Hardcover">
  <a:themeElements>
    <a:clrScheme name="Hardcover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Hardcover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Hardcover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Hardcover">
  <a:themeElements>
    <a:clrScheme name="Hardcover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Hardcover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Hardcover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Couture">
  <a:themeElements>
    <a:clrScheme name="Couture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Black 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32</TotalTime>
  <Words>2359</Words>
  <Application>Microsoft Office PowerPoint</Application>
  <PresentationFormat>On-screen Show (4:3)</PresentationFormat>
  <Paragraphs>217</Paragraphs>
  <Slides>41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35</vt:i4>
      </vt:variant>
      <vt:variant>
        <vt:lpstr>Slide Titles</vt:lpstr>
      </vt:variant>
      <vt:variant>
        <vt:i4>41</vt:i4>
      </vt:variant>
    </vt:vector>
  </HeadingPairs>
  <TitlesOfParts>
    <vt:vector size="95" baseType="lpstr">
      <vt:lpstr>Arial</vt:lpstr>
      <vt:lpstr>Arial Black</vt:lpstr>
      <vt:lpstr>Arial Narrow</vt:lpstr>
      <vt:lpstr>Book Antiqua</vt:lpstr>
      <vt:lpstr>Calibri</vt:lpstr>
      <vt:lpstr>Cambria</vt:lpstr>
      <vt:lpstr>Constantia</vt:lpstr>
      <vt:lpstr>Franklin Gothic Book</vt:lpstr>
      <vt:lpstr>Franklin Gothic Medium</vt:lpstr>
      <vt:lpstr>Garamond</vt:lpstr>
      <vt:lpstr>Georgia</vt:lpstr>
      <vt:lpstr>Rockwell</vt:lpstr>
      <vt:lpstr>Tahoma</vt:lpstr>
      <vt:lpstr>Times New Roman</vt:lpstr>
      <vt:lpstr>Trebuchet MS</vt:lpstr>
      <vt:lpstr>Tunga</vt:lpstr>
      <vt:lpstr>Tw Cen MT</vt:lpstr>
      <vt:lpstr>Wingdings</vt:lpstr>
      <vt:lpstr>Wingdings 2</vt:lpstr>
      <vt:lpstr>Horizon</vt:lpstr>
      <vt:lpstr>Grid</vt:lpstr>
      <vt:lpstr>1_Grid</vt:lpstr>
      <vt:lpstr>Paper</vt:lpstr>
      <vt:lpstr>1_Paper</vt:lpstr>
      <vt:lpstr>Civic</vt:lpstr>
      <vt:lpstr>Hardcover</vt:lpstr>
      <vt:lpstr>1_Hardcover</vt:lpstr>
      <vt:lpstr>Couture</vt:lpstr>
      <vt:lpstr>1_Couture</vt:lpstr>
      <vt:lpstr>2_Couture</vt:lpstr>
      <vt:lpstr>3_Couture</vt:lpstr>
      <vt:lpstr>Foundry</vt:lpstr>
      <vt:lpstr>1_Foundry</vt:lpstr>
      <vt:lpstr>Maple</vt:lpstr>
      <vt:lpstr>1_Maple</vt:lpstr>
      <vt:lpstr>Curtain Call</vt:lpstr>
      <vt:lpstr>1_Curtain Call</vt:lpstr>
      <vt:lpstr>Glass Layers</vt:lpstr>
      <vt:lpstr>1_Glass Layers</vt:lpstr>
      <vt:lpstr>Angles</vt:lpstr>
      <vt:lpstr>Technic</vt:lpstr>
      <vt:lpstr>1_Technic</vt:lpstr>
      <vt:lpstr>Slipstream</vt:lpstr>
      <vt:lpstr>1_Slipstream</vt:lpstr>
      <vt:lpstr>Office Theme</vt:lpstr>
      <vt:lpstr>1_Office Theme</vt:lpstr>
      <vt:lpstr>2_Office Theme</vt:lpstr>
      <vt:lpstr>3_Office Theme</vt:lpstr>
      <vt:lpstr>4_Office Theme</vt:lpstr>
      <vt:lpstr>Black Tie</vt:lpstr>
      <vt:lpstr>Trek</vt:lpstr>
      <vt:lpstr>1_Trek</vt:lpstr>
      <vt:lpstr>Thatch</vt:lpstr>
      <vt:lpstr>1_Thatch</vt:lpstr>
      <vt:lpstr>    исторически факултет Магистърски програми  2016/2017 г.</vt:lpstr>
      <vt:lpstr>PowerPoint Presentation</vt:lpstr>
      <vt:lpstr>PowerPoint Presentation</vt:lpstr>
      <vt:lpstr>Българско средновековие: държава, общество, култура</vt:lpstr>
      <vt:lpstr>Задължителните и избираемите дисциплини </vt:lpstr>
      <vt:lpstr>Възраждане и памет </vt:lpstr>
      <vt:lpstr>PowerPoint Presentation</vt:lpstr>
      <vt:lpstr>Модерна България: държава и общество (кр. на ХІХ-нач. на ХХI в.)</vt:lpstr>
      <vt:lpstr>Християнство и ислям на Балканите</vt:lpstr>
      <vt:lpstr>Магистърската програма има за цел:</vt:lpstr>
      <vt:lpstr>Европейски Югоизток</vt:lpstr>
      <vt:lpstr>Цели на обучението</vt:lpstr>
      <vt:lpstr>Европейски Югоизток (международната магистърска програма)</vt:lpstr>
      <vt:lpstr>Цели на обучението</vt:lpstr>
      <vt:lpstr>Дипломация и разузнаване на Балканите</vt:lpstr>
      <vt:lpstr>Цели, характеристики и особености</vt:lpstr>
      <vt:lpstr>КРИЗИ, КОНФЛИКТИ И ДИПЛОМАЦИЯ В СВЕТОВНАТА ПОЛИТИКА, ХVІІІ – ХХІ В. </vt:lpstr>
      <vt:lpstr>Изучават се проблемите на</vt:lpstr>
      <vt:lpstr>История на Евразия, Русия и Източна Европа </vt:lpstr>
      <vt:lpstr>Завършилите програмата стават специалисти по:</vt:lpstr>
      <vt:lpstr>История и съвременно развитие на страните от Източна Азия – Япония, Китай, Корея</vt:lpstr>
      <vt:lpstr>Магистърската програма е съвместна между Историческия факултет и Факултета по класически и нови филологии  </vt:lpstr>
      <vt:lpstr>Американистика и трансатлантически отношения съвместна магистърска програма на ИФ и ФКНФ</vt:lpstr>
      <vt:lpstr> най-важното за програмата: </vt:lpstr>
      <vt:lpstr>Историко-етнически модели на националната сигурност</vt:lpstr>
      <vt:lpstr>Основни характеристики</vt:lpstr>
      <vt:lpstr>Образованието по история в средното училище</vt:lpstr>
      <vt:lpstr>Модул А и Модул Б</vt:lpstr>
      <vt:lpstr>PowerPoint Presentation</vt:lpstr>
      <vt:lpstr>PowerPoint Presentation</vt:lpstr>
      <vt:lpstr>PowerPoint Presentation</vt:lpstr>
      <vt:lpstr>МП “ЕТНОЛОГИЯ  И КУЛТУРНА АНТРОПОЛОГИЯ”</vt:lpstr>
      <vt:lpstr>КАНДИДАТСТВАНЕ, ДИПЛОМИРАНЕ, РАБОТА</vt:lpstr>
      <vt:lpstr>Магистърска програма Документални и архивни ресурси </vt:lpstr>
      <vt:lpstr>Модули на магистърската програма</vt:lpstr>
      <vt:lpstr>Професионална реализация </vt:lpstr>
      <vt:lpstr>Културен    туризъм    (с   ГГФ)</vt:lpstr>
      <vt:lpstr>Mузеология</vt:lpstr>
      <vt:lpstr>Обучение и Професионални компетенции</vt:lpstr>
      <vt:lpstr>Стопанска и социална история</vt:lpstr>
      <vt:lpstr>Характеристики и цели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Магистърски програми 2016/2017 г.</dc:title>
  <dc:creator>Niki-D</dc:creator>
  <cp:lastModifiedBy>SUDigital01</cp:lastModifiedBy>
  <cp:revision>5</cp:revision>
  <dcterms:created xsi:type="dcterms:W3CDTF">2016-08-07T13:19:24Z</dcterms:created>
  <dcterms:modified xsi:type="dcterms:W3CDTF">2016-08-09T08:35:07Z</dcterms:modified>
</cp:coreProperties>
</file>