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5"/>
  </p:notesMasterIdLst>
  <p:handoutMasterIdLst>
    <p:handoutMasterId r:id="rId36"/>
  </p:handoutMasterIdLst>
  <p:sldIdLst>
    <p:sldId id="256" r:id="rId5"/>
    <p:sldId id="260" r:id="rId6"/>
    <p:sldId id="2434" r:id="rId7"/>
    <p:sldId id="2466" r:id="rId8"/>
    <p:sldId id="2467" r:id="rId9"/>
    <p:sldId id="2468" r:id="rId10"/>
    <p:sldId id="2469" r:id="rId11"/>
    <p:sldId id="2470" r:id="rId12"/>
    <p:sldId id="258" r:id="rId13"/>
    <p:sldId id="2464" r:id="rId14"/>
    <p:sldId id="2465" r:id="rId15"/>
    <p:sldId id="2461" r:id="rId16"/>
    <p:sldId id="2462" r:id="rId17"/>
    <p:sldId id="2432" r:id="rId18"/>
    <p:sldId id="2442" r:id="rId19"/>
    <p:sldId id="2443" r:id="rId20"/>
    <p:sldId id="2463" r:id="rId21"/>
    <p:sldId id="2444" r:id="rId22"/>
    <p:sldId id="2445" r:id="rId23"/>
    <p:sldId id="2446" r:id="rId24"/>
    <p:sldId id="2471" r:id="rId25"/>
    <p:sldId id="2472" r:id="rId26"/>
    <p:sldId id="2447" r:id="rId27"/>
    <p:sldId id="2448" r:id="rId28"/>
    <p:sldId id="2449" r:id="rId29"/>
    <p:sldId id="2450" r:id="rId30"/>
    <p:sldId id="2453" r:id="rId31"/>
    <p:sldId id="2457" r:id="rId32"/>
    <p:sldId id="2438" r:id="rId33"/>
    <p:sldId id="244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42"/>
    <a:srgbClr val="C0F400"/>
    <a:srgbClr val="05EE55"/>
    <a:srgbClr val="038B30"/>
    <a:srgbClr val="05D74D"/>
    <a:srgbClr val="663300"/>
    <a:srgbClr val="04C0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5400" autoAdjust="0"/>
  </p:normalViewPr>
  <p:slideViewPr>
    <p:cSldViewPr snapToGrid="0">
      <p:cViewPr varScale="1">
        <p:scale>
          <a:sx n="85" d="100"/>
          <a:sy n="85" d="100"/>
        </p:scale>
        <p:origin x="605" y="53"/>
      </p:cViewPr>
      <p:guideLst>
        <p:guide orient="horz" pos="2160"/>
        <p:guide pos="3840"/>
      </p:guideLst>
    </p:cSldViewPr>
  </p:slideViewPr>
  <p:notesTextViewPr>
    <p:cViewPr>
      <p:scale>
        <a:sx n="1" d="1"/>
        <a:sy n="1" d="1"/>
      </p:scale>
      <p:origin x="0" y="0"/>
    </p:cViewPr>
  </p:notesTextViewPr>
  <p:sorterViewPr>
    <p:cViewPr>
      <p:scale>
        <a:sx n="100" d="100"/>
        <a:sy n="100" d="100"/>
      </p:scale>
      <p:origin x="0" y="-5875"/>
    </p:cViewPr>
  </p:sorterViewPr>
  <p:notesViewPr>
    <p:cSldViewPr snapToGrid="0">
      <p:cViewPr varScale="1">
        <p:scale>
          <a:sx n="58" d="100"/>
          <a:sy n="58" d="100"/>
        </p:scale>
        <p:origin x="2965" y="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a:t>CHART TITLE</a:t>
            </a:r>
          </a:p>
        </c:rich>
      </c:tx>
      <c:layout>
        <c:manualLayout>
          <c:xMode val="edge"/>
          <c:yMode val="edge"/>
          <c:x val="0.39625304136253042"/>
          <c:y val="1.2875536480686695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bg-BG"/>
        </a:p>
      </c:txPr>
    </c:title>
    <c:autoTitleDeleted val="0"/>
    <c:plotArea>
      <c:layout>
        <c:manualLayout>
          <c:layoutTarget val="inner"/>
          <c:xMode val="edge"/>
          <c:yMode val="edge"/>
          <c:x val="0.14688162154913117"/>
          <c:y val="0.17427359670169987"/>
          <c:w val="0.73876314730731663"/>
          <c:h val="0.65157007198134576"/>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bg-BG"/>
        </a:p>
      </c:txPr>
    </c:legend>
    <c:plotVisOnly val="1"/>
    <c:dispBlanksAs val="gap"/>
    <c:showDLblsOverMax val="0"/>
  </c:chart>
  <c:spPr>
    <a:noFill/>
    <a:ln>
      <a:noFill/>
    </a:ln>
    <a:effectLst/>
  </c:spPr>
  <c:txPr>
    <a:bodyPr/>
    <a:lstStyle/>
    <a:p>
      <a:pPr>
        <a:defRPr/>
      </a:pPr>
      <a:endParaRPr lang="bg-BG"/>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4.png"/></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a:extLst xmlns:a="http://schemas.openxmlformats.org/drawingml/2006/main">
            <a:ext uri="{FF2B5EF4-FFF2-40B4-BE49-F238E27FC236}">
              <a16:creationId xmlns:a16="http://schemas.microsoft.com/office/drawing/2014/main" id="{EF3420A2-F63E-6A9F-1ED4-D010FF3F060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12190476" cy="8123809"/>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4265FD-4E3F-4008-BF0D-92438DDF38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411FABC-D2A4-4DDD-AE15-415703DDD3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CB9CF0-A540-4793-A5F3-F4917CFDDCB6}" type="datetimeFigureOut">
              <a:rPr lang="en-US" smtClean="0"/>
              <a:t>12/9/2022</a:t>
            </a:fld>
            <a:endParaRPr lang="en-US" dirty="0"/>
          </a:p>
        </p:txBody>
      </p:sp>
      <p:sp>
        <p:nvSpPr>
          <p:cNvPr id="4" name="Footer Placeholder 3">
            <a:extLst>
              <a:ext uri="{FF2B5EF4-FFF2-40B4-BE49-F238E27FC236}">
                <a16:creationId xmlns:a16="http://schemas.microsoft.com/office/drawing/2014/main" id="{27EBBAB0-AE2E-4EA6-BE3D-A8C4DA4007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31D462F-4914-49FC-A851-7FFFE9D6E86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422B72-BD1C-4F41-B10E-CA0BEB17901E}" type="slidenum">
              <a:rPr lang="en-US" smtClean="0"/>
              <a:t>‹#›</a:t>
            </a:fld>
            <a:endParaRPr lang="en-US" dirty="0"/>
          </a:p>
        </p:txBody>
      </p:sp>
    </p:spTree>
    <p:extLst>
      <p:ext uri="{BB962C8B-B14F-4D97-AF65-F5344CB8AC3E}">
        <p14:creationId xmlns:p14="http://schemas.microsoft.com/office/powerpoint/2010/main" val="3531907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A03753-A5BE-4D79-AEA9-C0A65A6F8851}" type="datetimeFigureOut">
              <a:rPr lang="en-US" smtClean="0"/>
              <a:t>12/9/2022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3BE989-76B8-4F13-9267-01FDA45C437A}" type="slidenum">
              <a:rPr lang="en-US" smtClean="0"/>
              <a:t>‹#›</a:t>
            </a:fld>
            <a:endParaRPr lang="en-US" dirty="0"/>
          </a:p>
        </p:txBody>
      </p:sp>
    </p:spTree>
    <p:extLst>
      <p:ext uri="{BB962C8B-B14F-4D97-AF65-F5344CB8AC3E}">
        <p14:creationId xmlns:p14="http://schemas.microsoft.com/office/powerpoint/2010/main" val="316973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3BE989-76B8-4F13-9267-01FDA45C437A}" type="slidenum">
              <a:rPr lang="en-US" smtClean="0"/>
              <a:t>13</a:t>
            </a:fld>
            <a:endParaRPr lang="en-US" dirty="0"/>
          </a:p>
        </p:txBody>
      </p:sp>
    </p:spTree>
    <p:extLst>
      <p:ext uri="{BB962C8B-B14F-4D97-AF65-F5344CB8AC3E}">
        <p14:creationId xmlns:p14="http://schemas.microsoft.com/office/powerpoint/2010/main" val="110359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9FB41AE7-07AD-43D7-9418-6D32BE5E3192}"/>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800" b="1">
                <a:solidFill>
                  <a:srgbClr val="2F3342"/>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rgbClr val="2F334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76861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chemeClr val="tx1"/>
                </a:solidFill>
                <a:latin typeface="+mj-lt"/>
              </a:defRPr>
            </a:lvl1p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5F17219-39C2-44C1-BFC9-BA0D7ACD78D1}"/>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5087118E-1B0A-407B-BDCE-B343BC9F92E9}"/>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1" name="Text Placeholder 2">
            <a:extLst>
              <a:ext uri="{FF2B5EF4-FFF2-40B4-BE49-F238E27FC236}">
                <a16:creationId xmlns:a16="http://schemas.microsoft.com/office/drawing/2014/main" id="{CEC8E835-7291-427D-948E-B544E36AD129}"/>
              </a:ext>
            </a:extLst>
          </p:cNvPr>
          <p:cNvSpPr>
            <a:spLocks noGrp="1"/>
          </p:cNvSpPr>
          <p:nvPr>
            <p:ph type="body" idx="1" hasCustomPrompt="1"/>
          </p:nvPr>
        </p:nvSpPr>
        <p:spPr>
          <a:xfrm>
            <a:off x="4506094" y="4127455"/>
            <a:ext cx="4351911" cy="296437"/>
          </a:xfrm>
        </p:spPr>
        <p:txBody>
          <a:bodyPr vert="horz" lIns="91440" tIns="45720" rIns="91440" bIns="45720" rtlCol="0">
            <a:noAutofit/>
          </a:bodyPr>
          <a:lstStyle>
            <a:lvl1pPr marL="0" indent="0">
              <a:buNone/>
              <a:defRPr lang="en-US" sz="2000" cap="all" spc="600" baseline="0">
                <a:solidFill>
                  <a:schemeClr val="tx1"/>
                </a:solidFill>
                <a:latin typeface="+mj-lt"/>
              </a:defRPr>
            </a:lvl1pPr>
          </a:lstStyle>
          <a:p>
            <a:pPr marL="228600" lvl="0" indent="-228600" algn="ctr"/>
            <a:r>
              <a:rPr lang="en-US" dirty="0"/>
              <a:t>EDIT MASTER TEXT STYLES</a:t>
            </a:r>
          </a:p>
        </p:txBody>
      </p:sp>
    </p:spTree>
    <p:extLst>
      <p:ext uri="{BB962C8B-B14F-4D97-AF65-F5344CB8AC3E}">
        <p14:creationId xmlns:p14="http://schemas.microsoft.com/office/powerpoint/2010/main" val="2263729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noFill/>
          </a:ln>
        </p:spPr>
        <p:txBody>
          <a:bodyPr anchor="ctr"/>
          <a:lstStyle>
            <a:lvl1pPr marL="0" indent="0" algn="ctr">
              <a:buNone/>
              <a:defRPr sz="24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4" name="Text Placeholder 4">
            <a:extLst>
              <a:ext uri="{FF2B5EF4-FFF2-40B4-BE49-F238E27FC236}">
                <a16:creationId xmlns:a16="http://schemas.microsoft.com/office/drawing/2014/main" id="{17A78D63-E00C-4155-A5B2-B3431A09ACB4}"/>
              </a:ext>
            </a:extLst>
          </p:cNvPr>
          <p:cNvSpPr>
            <a:spLocks noGrp="1"/>
          </p:cNvSpPr>
          <p:nvPr>
            <p:ph type="body" sz="quarter" idx="3"/>
          </p:nvPr>
        </p:nvSpPr>
        <p:spPr>
          <a:xfrm>
            <a:off x="8153395" y="1061132"/>
            <a:ext cx="3464721" cy="823912"/>
          </a:xfrm>
          <a:ln>
            <a:noFill/>
          </a:ln>
        </p:spPr>
        <p:txBody>
          <a:bodyPr vert="horz" lIns="91440" tIns="45720" rIns="91440" bIns="45720" rtlCol="0" anchor="ctr">
            <a:normAutofit/>
          </a:bodyPr>
          <a:lstStyle>
            <a:lvl1pPr marL="0" indent="0">
              <a:buNone/>
              <a:defRPr lang="en-US" sz="2400" b="1" dirty="0">
                <a:solidFill>
                  <a:schemeClr val="tx1"/>
                </a:solidFill>
                <a:latin typeface="+mj-lt"/>
              </a:defRPr>
            </a:lvl1pPr>
          </a:lstStyle>
          <a:p>
            <a:pPr marL="228600" lvl="0" indent="-228600" algn="ctr"/>
            <a:r>
              <a:rPr lang="en-US"/>
              <a:t>Click to edit Master text styles</a:t>
            </a:r>
          </a:p>
        </p:txBody>
      </p:sp>
      <p:sp>
        <p:nvSpPr>
          <p:cNvPr id="16" name="Content Placeholder 5">
            <a:extLst>
              <a:ext uri="{FF2B5EF4-FFF2-40B4-BE49-F238E27FC236}">
                <a16:creationId xmlns:a16="http://schemas.microsoft.com/office/drawing/2014/main" id="{12AF2780-75D3-4992-93BC-8EA50C648A8E}"/>
              </a:ext>
            </a:extLst>
          </p:cNvPr>
          <p:cNvSpPr>
            <a:spLocks noGrp="1"/>
          </p:cNvSpPr>
          <p:nvPr>
            <p:ph sz="quarter" idx="4"/>
          </p:nvPr>
        </p:nvSpPr>
        <p:spPr>
          <a:xfrm>
            <a:off x="8153394" y="2108201"/>
            <a:ext cx="3464721"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a:extLst>
              <a:ext uri="{FF2B5EF4-FFF2-40B4-BE49-F238E27FC236}">
                <a16:creationId xmlns:a16="http://schemas.microsoft.com/office/drawing/2014/main" id="{EAAE1C5B-7233-4F49-895F-7566CEB6D819}"/>
              </a:ext>
            </a:extLst>
          </p:cNvPr>
          <p:cNvSpPr>
            <a:spLocks noGrp="1"/>
          </p:cNvSpPr>
          <p:nvPr>
            <p:ph sz="half" idx="2"/>
          </p:nvPr>
        </p:nvSpPr>
        <p:spPr>
          <a:xfrm>
            <a:off x="573882" y="2108201"/>
            <a:ext cx="3464717" cy="3684588"/>
          </a:xfrm>
        </p:spPr>
        <p:txBody>
          <a:bodyPr>
            <a:normAutofit/>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0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 name="Title 1">
            <a:extLst>
              <a:ext uri="{FF2B5EF4-FFF2-40B4-BE49-F238E27FC236}">
                <a16:creationId xmlns:a16="http://schemas.microsoft.com/office/drawing/2014/main" id="{A41F4A2F-9480-4E94-806C-5D65C71DFB9F}"/>
              </a:ext>
            </a:extLst>
          </p:cNvPr>
          <p:cNvSpPr>
            <a:spLocks noGrp="1"/>
          </p:cNvSpPr>
          <p:nvPr>
            <p:ph type="title"/>
          </p:nvPr>
        </p:nvSpPr>
        <p:spPr>
          <a:xfrm>
            <a:off x="595884" y="0"/>
            <a:ext cx="3834596" cy="1124404"/>
          </a:xfrm>
        </p:spPr>
        <p:txBody>
          <a:bodyPr>
            <a:noAutofit/>
          </a:bodyPr>
          <a:lstStyle>
            <a:lvl1pPr>
              <a:defRPr sz="2800"/>
            </a:lvl1pPr>
          </a:lstStyle>
          <a:p>
            <a:r>
              <a:rPr lang="en-US"/>
              <a:t>Click to edit Master title style</a:t>
            </a:r>
          </a:p>
        </p:txBody>
      </p:sp>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5" name="Footer Placeholder 4">
            <a:extLst>
              <a:ext uri="{FF2B5EF4-FFF2-40B4-BE49-F238E27FC236}">
                <a16:creationId xmlns:a16="http://schemas.microsoft.com/office/drawing/2014/main" id="{750DA028-023B-4883-9A48-70FD7A2E5226}"/>
              </a:ext>
            </a:extLst>
          </p:cNvPr>
          <p:cNvSpPr>
            <a:spLocks noGrp="1"/>
          </p:cNvSpPr>
          <p:nvPr>
            <p:ph type="ftr" sz="quarter" idx="16"/>
          </p:nvPr>
        </p:nvSpPr>
        <p:spPr/>
        <p:txBody>
          <a:bodyPr/>
          <a:lstStyle/>
          <a:p>
            <a:r>
              <a:rPr lang="en-US" dirty="0"/>
              <a:t>Add a Footer</a:t>
            </a:r>
          </a:p>
        </p:txBody>
      </p:sp>
      <p:sp>
        <p:nvSpPr>
          <p:cNvPr id="13" name="Rectangle 12">
            <a:extLst>
              <a:ext uri="{FF2B5EF4-FFF2-40B4-BE49-F238E27FC236}">
                <a16:creationId xmlns:a16="http://schemas.microsoft.com/office/drawing/2014/main" id="{7EA625CC-388D-4655-BFA6-2CC4FD9E889D}"/>
              </a:ext>
            </a:extLst>
          </p:cNvPr>
          <p:cNvSpPr/>
          <p:nvPr userDrawn="1"/>
        </p:nvSpPr>
        <p:spPr>
          <a:xfrm>
            <a:off x="4659081" y="447789"/>
            <a:ext cx="2873833" cy="5957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6" name="Slide Number Placeholder 5">
            <a:extLst>
              <a:ext uri="{FF2B5EF4-FFF2-40B4-BE49-F238E27FC236}">
                <a16:creationId xmlns:a16="http://schemas.microsoft.com/office/drawing/2014/main" id="{492AA6DE-6D7A-4135-8B9F-99A91527F21D}"/>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16" name="Content Placeholder 2">
            <a:extLst>
              <a:ext uri="{FF2B5EF4-FFF2-40B4-BE49-F238E27FC236}">
                <a16:creationId xmlns:a16="http://schemas.microsoft.com/office/drawing/2014/main" id="{E20B4D13-5F10-4886-AF0F-09B6ABB5C3BF}"/>
              </a:ext>
            </a:extLst>
          </p:cNvPr>
          <p:cNvSpPr>
            <a:spLocks noGrp="1"/>
          </p:cNvSpPr>
          <p:nvPr>
            <p:ph sz="half" idx="1"/>
          </p:nvPr>
        </p:nvSpPr>
        <p:spPr>
          <a:xfrm>
            <a:off x="571500" y="1431586"/>
            <a:ext cx="3467099"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
        <p:nvSpPr>
          <p:cNvPr id="19" name="Content Placeholder 3">
            <a:extLst>
              <a:ext uri="{FF2B5EF4-FFF2-40B4-BE49-F238E27FC236}">
                <a16:creationId xmlns:a16="http://schemas.microsoft.com/office/drawing/2014/main" id="{EE7BCAD4-8DB6-482F-8DC0-F6D653F92219}"/>
              </a:ext>
            </a:extLst>
          </p:cNvPr>
          <p:cNvSpPr>
            <a:spLocks noGrp="1"/>
          </p:cNvSpPr>
          <p:nvPr>
            <p:ph sz="half" idx="2"/>
          </p:nvPr>
        </p:nvSpPr>
        <p:spPr>
          <a:xfrm>
            <a:off x="8153394" y="1431586"/>
            <a:ext cx="3467106" cy="4361203"/>
          </a:xfrm>
        </p:spPr>
        <p:txBody>
          <a:bodyPr vert="horz" lIns="91440" tIns="45720" rIns="91440" bIns="45720" rtlCol="0">
            <a:normAutofit/>
          </a:bodyPr>
          <a:lstStyle>
            <a:lvl1pPr>
              <a:defRPr lang="en-US" sz="1600" dirty="0"/>
            </a:lvl1pPr>
            <a:lvl2pPr>
              <a:defRPr lang="en-US" sz="1400" dirty="0"/>
            </a:lvl2pPr>
            <a:lvl3pPr>
              <a:defRPr lang="en-US" sz="1200" dirty="0"/>
            </a:lvl3pPr>
            <a:lvl4pPr>
              <a:defRPr lang="en-US" sz="1100" dirty="0"/>
            </a:lvl4pPr>
            <a:lvl5pPr>
              <a:defRPr lang="en-US" sz="1100" dirty="0"/>
            </a:lvl5pPr>
          </a:lstStyle>
          <a:p>
            <a:pPr lvl="0">
              <a:lnSpc>
                <a:spcPct val="150000"/>
              </a:lnSpc>
            </a:pPr>
            <a:r>
              <a:rPr lang="en-US"/>
              <a:t>Click to edit Master text styles</a:t>
            </a:r>
          </a:p>
          <a:p>
            <a:pPr lvl="1">
              <a:lnSpc>
                <a:spcPct val="150000"/>
              </a:lnSpc>
            </a:pPr>
            <a:r>
              <a:rPr lang="en-US"/>
              <a:t>Second level</a:t>
            </a:r>
          </a:p>
          <a:p>
            <a:pPr lvl="2">
              <a:lnSpc>
                <a:spcPct val="150000"/>
              </a:lnSpc>
            </a:pPr>
            <a:r>
              <a:rPr lang="en-US"/>
              <a:t>Third level</a:t>
            </a:r>
          </a:p>
          <a:p>
            <a:pPr lvl="3">
              <a:lnSpc>
                <a:spcPct val="150000"/>
              </a:lnSpc>
            </a:pPr>
            <a:r>
              <a:rPr lang="en-US"/>
              <a:t>Fourth level</a:t>
            </a:r>
          </a:p>
          <a:p>
            <a:pPr lvl="4">
              <a:lnSpc>
                <a:spcPct val="150000"/>
              </a:lnSpc>
            </a:pPr>
            <a:r>
              <a:rPr lang="en-US"/>
              <a:t>Fifth level</a:t>
            </a:r>
            <a:endParaRPr lang="en-US" dirty="0"/>
          </a:p>
        </p:txBody>
      </p:sp>
    </p:spTree>
    <p:extLst>
      <p:ext uri="{BB962C8B-B14F-4D97-AF65-F5344CB8AC3E}">
        <p14:creationId xmlns:p14="http://schemas.microsoft.com/office/powerpoint/2010/main" val="413098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5BFBAA-B5F1-4F95-8C05-5E30A7076BD7}"/>
              </a:ext>
            </a:extLst>
          </p:cNvPr>
          <p:cNvSpPr/>
          <p:nvPr userDrawn="1"/>
        </p:nvSpPr>
        <p:spPr>
          <a:xfrm>
            <a:off x="1159727" y="1224451"/>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8" name="Footer Placeholder 7">
            <a:extLst>
              <a:ext uri="{FF2B5EF4-FFF2-40B4-BE49-F238E27FC236}">
                <a16:creationId xmlns:a16="http://schemas.microsoft.com/office/drawing/2014/main" id="{9B7F3105-8D8F-4FF3-9A7F-0F067BB810A1}"/>
              </a:ext>
            </a:extLst>
          </p:cNvPr>
          <p:cNvSpPr>
            <a:spLocks noGrp="1"/>
          </p:cNvSpPr>
          <p:nvPr>
            <p:ph type="ftr" sz="quarter" idx="14"/>
          </p:nvPr>
        </p:nvSpPr>
        <p:spPr/>
        <p:txBody>
          <a:bodyPr/>
          <a:lstStyle/>
          <a:p>
            <a:r>
              <a:rPr lang="en-US" dirty="0"/>
              <a:t>Add a Footer</a:t>
            </a:r>
          </a:p>
        </p:txBody>
      </p:sp>
      <p:sp>
        <p:nvSpPr>
          <p:cNvPr id="9" name="Slide Number Placeholder 8">
            <a:extLst>
              <a:ext uri="{FF2B5EF4-FFF2-40B4-BE49-F238E27FC236}">
                <a16:creationId xmlns:a16="http://schemas.microsoft.com/office/drawing/2014/main" id="{BD117255-8347-4647-9EA2-7ED06A73C1A2}"/>
              </a:ext>
            </a:extLst>
          </p:cNvPr>
          <p:cNvSpPr>
            <a:spLocks noGrp="1"/>
          </p:cNvSpPr>
          <p:nvPr>
            <p:ph type="sldNum" sz="quarter" idx="15"/>
          </p:nvPr>
        </p:nvSpPr>
        <p:spPr/>
        <p:txBody>
          <a:bodyPr/>
          <a:lstStyle/>
          <a:p>
            <a:fld id="{8C2E478F-E849-4A8C-AF1F-CBCC78A7CBFA}" type="slidenum">
              <a:rPr lang="en-US" smtClean="0"/>
              <a:pPr/>
              <a:t>‹#›</a:t>
            </a:fld>
            <a:endParaRPr lang="en-US" dirty="0"/>
          </a:p>
        </p:txBody>
      </p:sp>
      <p:sp>
        <p:nvSpPr>
          <p:cNvPr id="11" name="Content Placeholder 2">
            <a:extLst>
              <a:ext uri="{FF2B5EF4-FFF2-40B4-BE49-F238E27FC236}">
                <a16:creationId xmlns:a16="http://schemas.microsoft.com/office/drawing/2014/main" id="{9F3E8482-B43D-4B69-8645-6B735F91B920}"/>
              </a:ext>
            </a:extLst>
          </p:cNvPr>
          <p:cNvSpPr>
            <a:spLocks noGrp="1"/>
          </p:cNvSpPr>
          <p:nvPr>
            <p:ph idx="1"/>
          </p:nvPr>
        </p:nvSpPr>
        <p:spPr>
          <a:xfrm>
            <a:off x="6294478" y="587829"/>
            <a:ext cx="5326022" cy="5273221"/>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a:extLst>
              <a:ext uri="{FF2B5EF4-FFF2-40B4-BE49-F238E27FC236}">
                <a16:creationId xmlns:a16="http://schemas.microsoft.com/office/drawing/2014/main" id="{D9BC9CBF-CF7B-4E39-9FD1-961882EC596A}"/>
              </a:ext>
            </a:extLst>
          </p:cNvPr>
          <p:cNvSpPr/>
          <p:nvPr userDrawn="1"/>
        </p:nvSpPr>
        <p:spPr>
          <a:xfrm>
            <a:off x="657060" y="698704"/>
            <a:ext cx="4473025" cy="5701790"/>
          </a:xfrm>
          <a:prstGeom prst="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7A3D921-B9D5-42DC-9037-298968D94C95}"/>
              </a:ext>
            </a:extLst>
          </p:cNvPr>
          <p:cNvGrpSpPr/>
          <p:nvPr userDrawn="1"/>
        </p:nvGrpSpPr>
        <p:grpSpPr>
          <a:xfrm>
            <a:off x="657060" y="435124"/>
            <a:ext cx="5134751" cy="5965370"/>
            <a:chOff x="252031" y="391887"/>
            <a:chExt cx="7433283" cy="5965370"/>
          </a:xfrm>
        </p:grpSpPr>
        <p:sp>
          <p:nvSpPr>
            <p:cNvPr id="18" name="Rectangle 17">
              <a:extLst>
                <a:ext uri="{FF2B5EF4-FFF2-40B4-BE49-F238E27FC236}">
                  <a16:creationId xmlns:a16="http://schemas.microsoft.com/office/drawing/2014/main" id="{6A62F937-16D4-4A6C-B247-D0A62BC6560D}"/>
                </a:ext>
              </a:extLst>
            </p:cNvPr>
            <p:cNvSpPr/>
            <p:nvPr userDrawn="1"/>
          </p:nvSpPr>
          <p:spPr>
            <a:xfrm>
              <a:off x="609600" y="391887"/>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9335681-5A6F-48BE-8160-2000D0F242FB}"/>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609601" y="2546851"/>
            <a:ext cx="4101084" cy="3396749"/>
          </a:xfrm>
        </p:spPr>
        <p:txBody>
          <a:bodyPr/>
          <a:lstStyle>
            <a:lvl1pPr marL="0" indent="0">
              <a:lnSpc>
                <a:spcPct val="150000"/>
              </a:lnSpc>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609601" y="1480457"/>
            <a:ext cx="4101084" cy="979308"/>
          </a:xfrm>
        </p:spPr>
        <p:txBody>
          <a:bodyPr anchor="b"/>
          <a:lstStyle>
            <a:lvl1pPr>
              <a:defRPr sz="3200" b="1">
                <a:solidFill>
                  <a:schemeClr val="tx1"/>
                </a:solidFill>
                <a:latin typeface="+mn-lt"/>
              </a:defRPr>
            </a:lvl1pPr>
          </a:lstStyle>
          <a:p>
            <a:r>
              <a:rPr lang="en-US"/>
              <a:t>Click to edit Master title style</a:t>
            </a:r>
            <a:endParaRPr lang="en-US" dirty="0"/>
          </a:p>
        </p:txBody>
      </p:sp>
      <p:sp>
        <p:nvSpPr>
          <p:cNvPr id="13" name="Rectangle 12" hidden="1">
            <a:extLst>
              <a:ext uri="{FF2B5EF4-FFF2-40B4-BE49-F238E27FC236}">
                <a16:creationId xmlns:a16="http://schemas.microsoft.com/office/drawing/2014/main" id="{116E8B30-475D-4275-8DC2-14C98F2F9B76}"/>
              </a:ext>
            </a:extLst>
          </p:cNvPr>
          <p:cNvSpPr/>
          <p:nvPr userDrawn="1"/>
        </p:nvSpPr>
        <p:spPr>
          <a:xfrm>
            <a:off x="1159727" y="1191137"/>
            <a:ext cx="4226024"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Tree>
    <p:extLst>
      <p:ext uri="{BB962C8B-B14F-4D97-AF65-F5344CB8AC3E}">
        <p14:creationId xmlns:p14="http://schemas.microsoft.com/office/powerpoint/2010/main" val="3348310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E635FD8-712D-4EE2-A5B6-3DD8DE9C25E9}"/>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Footer Placeholder 4">
            <a:extLst>
              <a:ext uri="{FF2B5EF4-FFF2-40B4-BE49-F238E27FC236}">
                <a16:creationId xmlns:a16="http://schemas.microsoft.com/office/drawing/2014/main" id="{E46FCC97-4D8C-465A-B732-7E27224A0496}"/>
              </a:ext>
            </a:extLst>
          </p:cNvPr>
          <p:cNvSpPr>
            <a:spLocks noGrp="1"/>
          </p:cNvSpPr>
          <p:nvPr>
            <p:ph type="ftr" sz="quarter" idx="11"/>
          </p:nvPr>
        </p:nvSpPr>
        <p:spPr/>
        <p:txBody>
          <a:bodyPr/>
          <a:lstStyle/>
          <a:p>
            <a:r>
              <a:rPr lang="en-US" dirty="0"/>
              <a:t>Add a Footer</a:t>
            </a:r>
          </a:p>
        </p:txBody>
      </p:sp>
      <p:sp>
        <p:nvSpPr>
          <p:cNvPr id="6" name="Slide Number Placeholder 5">
            <a:extLst>
              <a:ext uri="{FF2B5EF4-FFF2-40B4-BE49-F238E27FC236}">
                <a16:creationId xmlns:a16="http://schemas.microsoft.com/office/drawing/2014/main" id="{7FF525FF-6103-4229-A91A-8A994A9CCBB7}"/>
              </a:ext>
            </a:extLst>
          </p:cNvPr>
          <p:cNvSpPr>
            <a:spLocks noGrp="1"/>
          </p:cNvSpPr>
          <p:nvPr>
            <p:ph type="sldNum" sz="quarter" idx="12"/>
          </p:nvPr>
        </p:nvSpPr>
        <p:spPr/>
        <p:txBody>
          <a:bodyPr/>
          <a:lstStyle/>
          <a:p>
            <a:fld id="{8C2E478F-E849-4A8C-AF1F-CBCC78A7CBFA}" type="slidenum">
              <a:rPr lang="en-US" smtClean="0"/>
              <a:pPr/>
              <a:t>‹#›</a:t>
            </a:fld>
            <a:endParaRPr lang="en-US" dirty="0"/>
          </a:p>
        </p:txBody>
      </p:sp>
      <p:sp>
        <p:nvSpPr>
          <p:cNvPr id="7" name="Title 6">
            <a:extLst>
              <a:ext uri="{FF2B5EF4-FFF2-40B4-BE49-F238E27FC236}">
                <a16:creationId xmlns:a16="http://schemas.microsoft.com/office/drawing/2014/main" id="{6F2F4E1C-EABB-45F0-8593-E3E221094B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5416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6B8E8FD-E25A-4462-9917-754D6C619C75}"/>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dirty="0">
              <a:solidFill>
                <a:srgbClr val="2F3342"/>
              </a:solidFill>
            </a:endParaRPr>
          </a:p>
        </p:txBody>
      </p:sp>
      <p:sp>
        <p:nvSpPr>
          <p:cNvPr id="6" name="Footer Placeholder 5">
            <a:extLst>
              <a:ext uri="{FF2B5EF4-FFF2-40B4-BE49-F238E27FC236}">
                <a16:creationId xmlns:a16="http://schemas.microsoft.com/office/drawing/2014/main" id="{11752D6C-9D51-45A1-A6B7-B21DC9A94A43}"/>
              </a:ext>
            </a:extLst>
          </p:cNvPr>
          <p:cNvSpPr>
            <a:spLocks noGrp="1"/>
          </p:cNvSpPr>
          <p:nvPr>
            <p:ph type="ftr" sz="quarter" idx="10"/>
          </p:nvPr>
        </p:nvSpPr>
        <p:spPr/>
        <p:txBody>
          <a:bodyPr/>
          <a:lstStyle/>
          <a:p>
            <a:r>
              <a:rPr lang="en-US" dirty="0"/>
              <a:t>Add a Footer</a:t>
            </a:r>
          </a:p>
        </p:txBody>
      </p:sp>
      <p:sp>
        <p:nvSpPr>
          <p:cNvPr id="11" name="Rectangle 10" descr="Open square accent block">
            <a:extLst>
              <a:ext uri="{FF2B5EF4-FFF2-40B4-BE49-F238E27FC236}">
                <a16:creationId xmlns:a16="http://schemas.microsoft.com/office/drawing/2014/main" id="{217FA8D4-1D05-4DF4-AA9D-364B6979733D}"/>
              </a:ext>
            </a:extLst>
          </p:cNvPr>
          <p:cNvSpPr/>
          <p:nvPr userDrawn="1"/>
        </p:nvSpPr>
        <p:spPr>
          <a:xfrm flipH="1">
            <a:off x="2685137" y="972457"/>
            <a:ext cx="9172647" cy="4843807"/>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79B1017-F981-4D2D-A14B-A857FC304F54}"/>
              </a:ext>
            </a:extLst>
          </p:cNvPr>
          <p:cNvSpPr/>
          <p:nvPr userDrawn="1"/>
        </p:nvSpPr>
        <p:spPr>
          <a:xfrm flipH="1">
            <a:off x="333834" y="1547133"/>
            <a:ext cx="11026363" cy="4702292"/>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0" name="Slide Number Placeholder 9">
            <a:extLst>
              <a:ext uri="{FF2B5EF4-FFF2-40B4-BE49-F238E27FC236}">
                <a16:creationId xmlns:a16="http://schemas.microsoft.com/office/drawing/2014/main" id="{9DD85E79-8DB4-4D93-979C-171105321B3E}"/>
              </a:ext>
            </a:extLst>
          </p:cNvPr>
          <p:cNvSpPr>
            <a:spLocks noGrp="1"/>
          </p:cNvSpPr>
          <p:nvPr>
            <p:ph type="sldNum" sz="quarter" idx="11"/>
          </p:nvPr>
        </p:nvSpPr>
        <p:spPr/>
        <p:txBody>
          <a:bodyPr/>
          <a:lstStyle/>
          <a:p>
            <a:fld id="{8C2E478F-E849-4A8C-AF1F-CBCC78A7CBFA}" type="slidenum">
              <a:rPr lang="en-US" smtClean="0"/>
              <a:pPr/>
              <a:t>‹#›</a:t>
            </a:fld>
            <a:endParaRPr lang="en-US" dirty="0"/>
          </a:p>
        </p:txBody>
      </p:sp>
      <p:sp>
        <p:nvSpPr>
          <p:cNvPr id="2" name="Rectangle 1">
            <a:extLst>
              <a:ext uri="{FF2B5EF4-FFF2-40B4-BE49-F238E27FC236}">
                <a16:creationId xmlns:a16="http://schemas.microsoft.com/office/drawing/2014/main" id="{774F1136-B1CD-4171-BB47-0281C1974B22}"/>
              </a:ext>
            </a:extLst>
          </p:cNvPr>
          <p:cNvSpPr/>
          <p:nvPr userDrawn="1"/>
        </p:nvSpPr>
        <p:spPr>
          <a:xfrm>
            <a:off x="471340" y="1189038"/>
            <a:ext cx="11149160" cy="483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89ADD4C-B26C-41B3-B492-DC9D032ACC4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4313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04862A-62CA-4399-88B0-181961E0F691}"/>
              </a:ext>
            </a:extLst>
          </p:cNvPr>
          <p:cNvSpPr txBox="1">
            <a:spLocks/>
          </p:cNvSpPr>
          <p:nvPr userDrawn="1"/>
        </p:nvSpPr>
        <p:spPr>
          <a:xfrm>
            <a:off x="11549269" y="6468303"/>
            <a:ext cx="4439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C2E478F-E849-4A8C-AF1F-CBCC78A7CBFA}" type="slidenum">
              <a:rPr lang="en-US" smtClean="0">
                <a:solidFill>
                  <a:srgbClr val="2F3342"/>
                </a:solidFill>
              </a:rPr>
              <a:pPr/>
              <a:t>‹#›</a:t>
            </a:fld>
            <a:endParaRPr lang="en-US" dirty="0">
              <a:solidFill>
                <a:srgbClr val="2F3342"/>
              </a:solidFill>
            </a:endParaRPr>
          </a:p>
        </p:txBody>
      </p:sp>
      <p:sp>
        <p:nvSpPr>
          <p:cNvPr id="7" name="Footer Placeholder 6">
            <a:extLst>
              <a:ext uri="{FF2B5EF4-FFF2-40B4-BE49-F238E27FC236}">
                <a16:creationId xmlns:a16="http://schemas.microsoft.com/office/drawing/2014/main" id="{A902D481-2888-4133-AD94-7700AA117DFE}"/>
              </a:ext>
            </a:extLst>
          </p:cNvPr>
          <p:cNvSpPr>
            <a:spLocks noGrp="1"/>
          </p:cNvSpPr>
          <p:nvPr>
            <p:ph type="ftr" sz="quarter" idx="10"/>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D2B113A8-E04C-44C2-962F-5FFA40FB7866}"/>
              </a:ext>
            </a:extLst>
          </p:cNvPr>
          <p:cNvSpPr>
            <a:spLocks noGrp="1"/>
          </p:cNvSpPr>
          <p:nvPr>
            <p:ph type="sldNum" sz="quarter" idx="11"/>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58803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4919153" cy="6858000"/>
          </a:xfrm>
          <a:solidFill>
            <a:schemeClr val="bg1">
              <a:lumMod val="50000"/>
            </a:schemeClr>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B42DCA22-1DF2-42CB-8741-F0CE575EAFE9}"/>
              </a:ext>
            </a:extLst>
          </p:cNvPr>
          <p:cNvSpPr>
            <a:spLocks noGrp="1"/>
          </p:cNvSpPr>
          <p:nvPr>
            <p:ph type="title"/>
          </p:nvPr>
        </p:nvSpPr>
        <p:spPr>
          <a:xfrm>
            <a:off x="437804" y="1676400"/>
            <a:ext cx="5196241" cy="3352800"/>
          </a:xfrm>
        </p:spPr>
        <p:txBody>
          <a:bodyPr>
            <a:normAutofit/>
          </a:bodyPr>
          <a:lstStyle>
            <a:lvl1pPr>
              <a:defRPr sz="4400" b="1" spc="300">
                <a:solidFill>
                  <a:srgbClr val="2F3342"/>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CDD89F3-6B87-4C54-83B9-A6481CB4FC3A}"/>
              </a:ext>
            </a:extLst>
          </p:cNvPr>
          <p:cNvSpPr>
            <a:spLocks noGrp="1"/>
          </p:cNvSpPr>
          <p:nvPr>
            <p:ph idx="1"/>
          </p:nvPr>
        </p:nvSpPr>
        <p:spPr>
          <a:xfrm>
            <a:off x="7639394" y="365125"/>
            <a:ext cx="4114801" cy="5811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Graphic 10">
            <a:extLst>
              <a:ext uri="{FF2B5EF4-FFF2-40B4-BE49-F238E27FC236}">
                <a16:creationId xmlns:a16="http://schemas.microsoft.com/office/drawing/2014/main" id="{479D679C-E90D-4916-BCE6-71C32B831E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6" name="Footer Placeholder 5">
            <a:extLst>
              <a:ext uri="{FF2B5EF4-FFF2-40B4-BE49-F238E27FC236}">
                <a16:creationId xmlns:a16="http://schemas.microsoft.com/office/drawing/2014/main" id="{75107A3F-3DCD-44DD-AF42-32098DCC3A78}"/>
              </a:ext>
            </a:extLst>
          </p:cNvPr>
          <p:cNvSpPr>
            <a:spLocks noGrp="1"/>
          </p:cNvSpPr>
          <p:nvPr>
            <p:ph type="ftr" sz="quarter" idx="16"/>
          </p:nvPr>
        </p:nvSpPr>
        <p:spPr/>
        <p:txBody>
          <a:bodyPr/>
          <a:lstStyle/>
          <a:p>
            <a:r>
              <a:rPr lang="en-US" dirty="0"/>
              <a:t>Add a Footer</a:t>
            </a:r>
          </a:p>
        </p:txBody>
      </p:sp>
      <p:sp>
        <p:nvSpPr>
          <p:cNvPr id="7" name="Slide Number Placeholder 6">
            <a:extLst>
              <a:ext uri="{FF2B5EF4-FFF2-40B4-BE49-F238E27FC236}">
                <a16:creationId xmlns:a16="http://schemas.microsoft.com/office/drawing/2014/main" id="{CE1DB279-F403-4D2A-8D1B-FB3C81796B48}"/>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141762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10" name="Picture Placeholder 13">
            <a:extLst>
              <a:ext uri="{FF2B5EF4-FFF2-40B4-BE49-F238E27FC236}">
                <a16:creationId xmlns:a16="http://schemas.microsoft.com/office/drawing/2014/main" id="{FE1CFFBA-D756-4740-B375-252727F02D1E}"/>
              </a:ext>
            </a:extLst>
          </p:cNvPr>
          <p:cNvSpPr>
            <a:spLocks noGrp="1"/>
          </p:cNvSpPr>
          <p:nvPr>
            <p:ph type="pic" sz="quarter" idx="15"/>
          </p:nvPr>
        </p:nvSpPr>
        <p:spPr>
          <a:xfrm>
            <a:off x="2264229" y="0"/>
            <a:ext cx="9927771" cy="6858000"/>
          </a:xfrm>
          <a:solidFill>
            <a:schemeClr val="bg1">
              <a:lumMod val="50000"/>
            </a:schemeClr>
          </a:solidFill>
        </p:spPr>
        <p:txBody>
          <a:bodyPr/>
          <a:lstStyle/>
          <a:p>
            <a:r>
              <a:rPr lang="en-US"/>
              <a:t>Click icon to add picture</a:t>
            </a:r>
            <a:endParaRPr lang="en-US" dirty="0"/>
          </a:p>
        </p:txBody>
      </p:sp>
      <p:grpSp>
        <p:nvGrpSpPr>
          <p:cNvPr id="12" name="Group 11">
            <a:extLst>
              <a:ext uri="{FF2B5EF4-FFF2-40B4-BE49-F238E27FC236}">
                <a16:creationId xmlns:a16="http://schemas.microsoft.com/office/drawing/2014/main" id="{99325050-38BE-4AB2-B450-8DC9C0EDD386}"/>
              </a:ext>
            </a:extLst>
          </p:cNvPr>
          <p:cNvGrpSpPr/>
          <p:nvPr userDrawn="1"/>
        </p:nvGrpSpPr>
        <p:grpSpPr>
          <a:xfrm>
            <a:off x="883522" y="408327"/>
            <a:ext cx="5276606" cy="5768636"/>
            <a:chOff x="883522" y="408327"/>
            <a:chExt cx="5276606" cy="5768636"/>
          </a:xfrm>
        </p:grpSpPr>
        <p:sp>
          <p:nvSpPr>
            <p:cNvPr id="13" name="Rectangle 12">
              <a:extLst>
                <a:ext uri="{FF2B5EF4-FFF2-40B4-BE49-F238E27FC236}">
                  <a16:creationId xmlns:a16="http://schemas.microsoft.com/office/drawing/2014/main" id="{3D68A4CE-A5FD-4656-82E1-43D586CC441E}"/>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5" name="Graphic 14">
              <a:extLst>
                <a:ext uri="{FF2B5EF4-FFF2-40B4-BE49-F238E27FC236}">
                  <a16:creationId xmlns:a16="http://schemas.microsoft.com/office/drawing/2014/main" id="{E66B1E37-8CEC-44ED-A239-C755B72AC6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5781" y="1107282"/>
              <a:ext cx="4572000" cy="4572000"/>
            </a:xfrm>
            <a:prstGeom prst="rect">
              <a:avLst/>
            </a:prstGeom>
          </p:spPr>
        </p:pic>
        <p:sp>
          <p:nvSpPr>
            <p:cNvPr id="14" name="Rectangle 13">
              <a:extLst>
                <a:ext uri="{FF2B5EF4-FFF2-40B4-BE49-F238E27FC236}">
                  <a16:creationId xmlns:a16="http://schemas.microsoft.com/office/drawing/2014/main" id="{B7E28405-97F5-4E03-86F1-FAE2FEA6CFF8}"/>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16" name="Title 1">
            <a:extLst>
              <a:ext uri="{FF2B5EF4-FFF2-40B4-BE49-F238E27FC236}">
                <a16:creationId xmlns:a16="http://schemas.microsoft.com/office/drawing/2014/main" id="{719FCC9B-E3B8-49CF-BD22-D553FFAAE5D5}"/>
              </a:ext>
            </a:extLst>
          </p:cNvPr>
          <p:cNvSpPr>
            <a:spLocks noGrp="1"/>
          </p:cNvSpPr>
          <p:nvPr>
            <p:ph type="title"/>
          </p:nvPr>
        </p:nvSpPr>
        <p:spPr>
          <a:xfrm>
            <a:off x="838200" y="1501775"/>
            <a:ext cx="4351911" cy="2384466"/>
          </a:xfrm>
        </p:spPr>
        <p:txBody>
          <a:bodyPr>
            <a:normAutofit/>
          </a:bodyPr>
          <a:lstStyle>
            <a:lvl1pPr algn="ctr">
              <a:defRPr sz="4400" b="1" spc="300">
                <a:solidFill>
                  <a:srgbClr val="2F3342"/>
                </a:solidFill>
                <a:latin typeface="+mj-lt"/>
              </a:defRPr>
            </a:lvl1p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F21EA87-CE67-4A1E-B2E0-513F775C76A7}"/>
              </a:ext>
            </a:extLst>
          </p:cNvPr>
          <p:cNvSpPr>
            <a:spLocks noGrp="1"/>
          </p:cNvSpPr>
          <p:nvPr>
            <p:ph type="body" idx="13" hasCustomPrompt="1"/>
          </p:nvPr>
        </p:nvSpPr>
        <p:spPr>
          <a:xfrm>
            <a:off x="838199" y="3886241"/>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2" name="Footer Placeholder 1">
            <a:extLst>
              <a:ext uri="{FF2B5EF4-FFF2-40B4-BE49-F238E27FC236}">
                <a16:creationId xmlns:a16="http://schemas.microsoft.com/office/drawing/2014/main" id="{1A26DCC3-B99B-481C-AC63-F17D5215DCC8}"/>
              </a:ext>
            </a:extLst>
          </p:cNvPr>
          <p:cNvSpPr>
            <a:spLocks noGrp="1"/>
          </p:cNvSpPr>
          <p:nvPr>
            <p:ph type="ftr" sz="quarter" idx="16"/>
          </p:nvPr>
        </p:nvSpPr>
        <p:spPr/>
        <p:txBody>
          <a:bodyPr/>
          <a:lstStyle/>
          <a:p>
            <a:r>
              <a:rPr lang="en-US" dirty="0"/>
              <a:t>Add a Footer</a:t>
            </a:r>
          </a:p>
        </p:txBody>
      </p:sp>
      <p:sp>
        <p:nvSpPr>
          <p:cNvPr id="3" name="Slide Number Placeholder 2">
            <a:extLst>
              <a:ext uri="{FF2B5EF4-FFF2-40B4-BE49-F238E27FC236}">
                <a16:creationId xmlns:a16="http://schemas.microsoft.com/office/drawing/2014/main" id="{40D24A36-5F75-40A5-8DA4-0364F4492FC6}"/>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848143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7" name="Picture Placeholder 13">
            <a:extLst>
              <a:ext uri="{FF2B5EF4-FFF2-40B4-BE49-F238E27FC236}">
                <a16:creationId xmlns:a16="http://schemas.microsoft.com/office/drawing/2014/main" id="{B599FEC8-12D0-4EB5-8573-C891D56C84E0}"/>
              </a:ext>
            </a:extLst>
          </p:cNvPr>
          <p:cNvSpPr>
            <a:spLocks noGrp="1"/>
          </p:cNvSpPr>
          <p:nvPr>
            <p:ph type="pic" sz="quarter" idx="15"/>
          </p:nvPr>
        </p:nvSpPr>
        <p:spPr>
          <a:xfrm>
            <a:off x="-71015" y="0"/>
            <a:ext cx="12263015" cy="6858000"/>
          </a:xfrm>
          <a:solidFill>
            <a:schemeClr val="bg1">
              <a:lumMod val="50000"/>
            </a:schemeClr>
          </a:solidFill>
        </p:spPr>
        <p:txBody>
          <a:bodyPr/>
          <a:lstStyle/>
          <a:p>
            <a:r>
              <a:rPr lang="en-US"/>
              <a:t>Click icon to add picture</a:t>
            </a:r>
            <a:endParaRPr lang="en-US" dirty="0"/>
          </a:p>
        </p:txBody>
      </p:sp>
      <p:grpSp>
        <p:nvGrpSpPr>
          <p:cNvPr id="14" name="Group 13">
            <a:extLst>
              <a:ext uri="{FF2B5EF4-FFF2-40B4-BE49-F238E27FC236}">
                <a16:creationId xmlns:a16="http://schemas.microsoft.com/office/drawing/2014/main" id="{7BF3BF7F-F094-497C-9310-2FE8B059E82B}"/>
              </a:ext>
            </a:extLst>
          </p:cNvPr>
          <p:cNvGrpSpPr/>
          <p:nvPr userDrawn="1"/>
        </p:nvGrpSpPr>
        <p:grpSpPr>
          <a:xfrm flipH="1" flipV="1">
            <a:off x="3581400" y="451189"/>
            <a:ext cx="5276606" cy="5768636"/>
            <a:chOff x="883522" y="408327"/>
            <a:chExt cx="5276606" cy="5768636"/>
          </a:xfrm>
        </p:grpSpPr>
        <p:sp>
          <p:nvSpPr>
            <p:cNvPr id="15" name="Rectangle 14">
              <a:extLst>
                <a:ext uri="{FF2B5EF4-FFF2-40B4-BE49-F238E27FC236}">
                  <a16:creationId xmlns:a16="http://schemas.microsoft.com/office/drawing/2014/main" id="{2D49E498-4E90-44A2-B49F-157DFF9E8581}"/>
                </a:ext>
              </a:extLst>
            </p:cNvPr>
            <p:cNvSpPr/>
            <p:nvPr/>
          </p:nvSpPr>
          <p:spPr>
            <a:xfrm>
              <a:off x="1808217" y="1403690"/>
              <a:ext cx="4351911" cy="4773273"/>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pic>
          <p:nvPicPr>
            <p:cNvPr id="17" name="Graphic 16">
              <a:extLst>
                <a:ext uri="{FF2B5EF4-FFF2-40B4-BE49-F238E27FC236}">
                  <a16:creationId xmlns:a16="http://schemas.microsoft.com/office/drawing/2014/main" id="{B2D9F108-8C30-4BEC-8122-BE26326444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39938" y="1088572"/>
              <a:ext cx="4572000" cy="4572000"/>
            </a:xfrm>
            <a:prstGeom prst="rect">
              <a:avLst/>
            </a:prstGeom>
          </p:spPr>
        </p:pic>
        <p:sp>
          <p:nvSpPr>
            <p:cNvPr id="16" name="Rectangle 15">
              <a:extLst>
                <a:ext uri="{FF2B5EF4-FFF2-40B4-BE49-F238E27FC236}">
                  <a16:creationId xmlns:a16="http://schemas.microsoft.com/office/drawing/2014/main" id="{FAB546B5-7C56-40DD-B1DF-AE850DE5FDB3}"/>
                </a:ext>
              </a:extLst>
            </p:cNvPr>
            <p:cNvSpPr/>
            <p:nvPr/>
          </p:nvSpPr>
          <p:spPr>
            <a:xfrm>
              <a:off x="883522" y="408327"/>
              <a:ext cx="4351911" cy="4773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sp>
        <p:nvSpPr>
          <p:cNvPr id="8" name="Title 1">
            <a:extLst>
              <a:ext uri="{FF2B5EF4-FFF2-40B4-BE49-F238E27FC236}">
                <a16:creationId xmlns:a16="http://schemas.microsoft.com/office/drawing/2014/main" id="{4C30FD01-9DD8-4ECA-AC52-7C41002A99B3}"/>
              </a:ext>
            </a:extLst>
          </p:cNvPr>
          <p:cNvSpPr>
            <a:spLocks noGrp="1"/>
          </p:cNvSpPr>
          <p:nvPr>
            <p:ph type="title"/>
          </p:nvPr>
        </p:nvSpPr>
        <p:spPr>
          <a:xfrm>
            <a:off x="4506095" y="1742989"/>
            <a:ext cx="4351911" cy="3352800"/>
          </a:xfrm>
        </p:spPr>
        <p:txBody>
          <a:bodyPr>
            <a:normAutofit/>
          </a:bodyPr>
          <a:lstStyle>
            <a:lvl1pPr algn="ctr">
              <a:defRPr sz="4400" b="1" spc="300">
                <a:solidFill>
                  <a:srgbClr val="2F3342"/>
                </a:solidFill>
                <a:latin typeface="+mj-lt"/>
              </a:defRPr>
            </a:lvl1pPr>
          </a:lstStyle>
          <a:p>
            <a:r>
              <a:rPr lang="en-US"/>
              <a:t>Click to edit Master title style</a:t>
            </a:r>
            <a:endParaRPr lang="en-US" dirty="0"/>
          </a:p>
        </p:txBody>
      </p:sp>
      <p:sp>
        <p:nvSpPr>
          <p:cNvPr id="22" name="Text Placeholder 2">
            <a:extLst>
              <a:ext uri="{FF2B5EF4-FFF2-40B4-BE49-F238E27FC236}">
                <a16:creationId xmlns:a16="http://schemas.microsoft.com/office/drawing/2014/main" id="{74491700-C4EB-4143-ACD3-DE153BF9DD99}"/>
              </a:ext>
            </a:extLst>
          </p:cNvPr>
          <p:cNvSpPr>
            <a:spLocks noGrp="1"/>
          </p:cNvSpPr>
          <p:nvPr>
            <p:ph type="body" idx="13" hasCustomPrompt="1"/>
          </p:nvPr>
        </p:nvSpPr>
        <p:spPr>
          <a:xfrm>
            <a:off x="4506094" y="4127455"/>
            <a:ext cx="4351910" cy="296437"/>
          </a:xfrm>
        </p:spPr>
        <p:txBody>
          <a:bodyPr lIns="0" rIns="0">
            <a:noAutofit/>
          </a:bodyPr>
          <a:lstStyle>
            <a:lvl1pPr marL="0" indent="0" algn="ctr">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3" name="Slide Number Placeholder 2">
            <a:extLst>
              <a:ext uri="{FF2B5EF4-FFF2-40B4-BE49-F238E27FC236}">
                <a16:creationId xmlns:a16="http://schemas.microsoft.com/office/drawing/2014/main" id="{D11BF64E-D1E6-463D-B3F0-1491C107C8B1}"/>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2" name="Footer Placeholder 1">
            <a:extLst>
              <a:ext uri="{FF2B5EF4-FFF2-40B4-BE49-F238E27FC236}">
                <a16:creationId xmlns:a16="http://schemas.microsoft.com/office/drawing/2014/main" id="{1149EC66-F633-4F8B-BA43-E48843E5AD21}"/>
              </a:ext>
            </a:extLst>
          </p:cNvPr>
          <p:cNvSpPr>
            <a:spLocks noGrp="1"/>
          </p:cNvSpPr>
          <p:nvPr>
            <p:ph type="ftr" sz="quarter" idx="16"/>
          </p:nvPr>
        </p:nvSpPr>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289958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C3A4379-5E89-42FE-AA5C-BEA0CDFCDD6F}"/>
              </a:ext>
            </a:extLst>
          </p:cNvPr>
          <p:cNvSpPr/>
          <p:nvPr userDrawn="1"/>
        </p:nvSpPr>
        <p:spPr>
          <a:xfrm>
            <a:off x="4887684" y="1431586"/>
            <a:ext cx="2873833"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 name="Text Placeholder 2">
            <a:extLst>
              <a:ext uri="{FF2B5EF4-FFF2-40B4-BE49-F238E27FC236}">
                <a16:creationId xmlns:a16="http://schemas.microsoft.com/office/drawing/2014/main" id="{CF38A5A1-070F-43C9-B2D5-C557B0D72B9C}"/>
              </a:ext>
            </a:extLst>
          </p:cNvPr>
          <p:cNvSpPr>
            <a:spLocks noGrp="1"/>
          </p:cNvSpPr>
          <p:nvPr>
            <p:ph type="body" idx="1"/>
          </p:nvPr>
        </p:nvSpPr>
        <p:spPr>
          <a:xfrm>
            <a:off x="573882"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CCBEC1-2F48-4E90-ADF0-BEE2B9E477B0}"/>
              </a:ext>
            </a:extLst>
          </p:cNvPr>
          <p:cNvSpPr>
            <a:spLocks noGrp="1"/>
          </p:cNvSpPr>
          <p:nvPr>
            <p:ph sz="half" idx="2"/>
          </p:nvPr>
        </p:nvSpPr>
        <p:spPr>
          <a:xfrm>
            <a:off x="573882"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367F380C-58A9-4490-AC57-579A90290F36}"/>
              </a:ext>
            </a:extLst>
          </p:cNvPr>
          <p:cNvSpPr>
            <a:spLocks noGrp="1"/>
          </p:cNvSpPr>
          <p:nvPr>
            <p:ph type="body" idx="13"/>
          </p:nvPr>
        </p:nvSpPr>
        <p:spPr>
          <a:xfrm>
            <a:off x="8153400" y="1061132"/>
            <a:ext cx="3464717" cy="823912"/>
          </a:xfrm>
          <a:ln>
            <a:solidFill>
              <a:schemeClr val="bg1"/>
            </a:solidFill>
          </a:ln>
        </p:spPr>
        <p:txBody>
          <a:bodyPr anchor="ctr"/>
          <a:lstStyle>
            <a:lvl1pPr marL="0" indent="0" algn="ctr">
              <a:buNone/>
              <a:defRPr sz="2400" b="1">
                <a:solidFill>
                  <a:srgbClr val="2F334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DA285A94-0E4E-47DC-8E61-41F684F37003}"/>
              </a:ext>
            </a:extLst>
          </p:cNvPr>
          <p:cNvSpPr>
            <a:spLocks noGrp="1"/>
          </p:cNvSpPr>
          <p:nvPr>
            <p:ph sz="half" idx="14"/>
          </p:nvPr>
        </p:nvSpPr>
        <p:spPr>
          <a:xfrm>
            <a:off x="8153400" y="2108201"/>
            <a:ext cx="3464717" cy="3684588"/>
          </a:xfrm>
        </p:spPr>
        <p:txBody>
          <a:bodyPr>
            <a:normAutofit/>
          </a:bodyPr>
          <a:lstStyle>
            <a:lvl1pPr>
              <a:lnSpc>
                <a:spcPct val="150000"/>
              </a:lnSpc>
              <a:defRPr sz="1600">
                <a:solidFill>
                  <a:srgbClr val="2F3342"/>
                </a:solidFill>
              </a:defRPr>
            </a:lvl1pPr>
            <a:lvl2pPr>
              <a:lnSpc>
                <a:spcPct val="150000"/>
              </a:lnSpc>
              <a:defRPr sz="1400">
                <a:solidFill>
                  <a:srgbClr val="2F3342"/>
                </a:solidFill>
              </a:defRPr>
            </a:lvl2pPr>
            <a:lvl3pPr>
              <a:lnSpc>
                <a:spcPct val="150000"/>
              </a:lnSpc>
              <a:defRPr sz="1200">
                <a:solidFill>
                  <a:srgbClr val="2F3342"/>
                </a:solidFill>
              </a:defRPr>
            </a:lvl3pPr>
            <a:lvl4pPr>
              <a:lnSpc>
                <a:spcPct val="150000"/>
              </a:lnSpc>
              <a:defRPr sz="1100">
                <a:solidFill>
                  <a:srgbClr val="2F3342"/>
                </a:solidFill>
              </a:defRPr>
            </a:lvl4pPr>
            <a:lvl5pPr>
              <a:lnSpc>
                <a:spcPct val="150000"/>
              </a:lnSpc>
              <a:defRPr sz="11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a:extLst>
              <a:ext uri="{FF2B5EF4-FFF2-40B4-BE49-F238E27FC236}">
                <a16:creationId xmlns:a16="http://schemas.microsoft.com/office/drawing/2014/main" id="{6EDCBFD0-7AE5-4346-AD3A-01F956626091}"/>
              </a:ext>
            </a:extLst>
          </p:cNvPr>
          <p:cNvSpPr/>
          <p:nvPr userDrawn="1"/>
        </p:nvSpPr>
        <p:spPr>
          <a:xfrm>
            <a:off x="4430484" y="0"/>
            <a:ext cx="2873833" cy="5426414"/>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6" name="Picture Placeholder 13">
            <a:extLst>
              <a:ext uri="{FF2B5EF4-FFF2-40B4-BE49-F238E27FC236}">
                <a16:creationId xmlns:a16="http://schemas.microsoft.com/office/drawing/2014/main" id="{354FBDC8-CD65-4972-A821-C25297B1A8AB}"/>
              </a:ext>
            </a:extLst>
          </p:cNvPr>
          <p:cNvSpPr>
            <a:spLocks noGrp="1"/>
          </p:cNvSpPr>
          <p:nvPr>
            <p:ph type="pic" sz="quarter" idx="15"/>
          </p:nvPr>
        </p:nvSpPr>
        <p:spPr>
          <a:xfrm>
            <a:off x="4659082" y="489291"/>
            <a:ext cx="2873833" cy="5920920"/>
          </a:xfrm>
          <a:solidFill>
            <a:schemeClr val="bg1"/>
          </a:solidFill>
        </p:spPr>
        <p:txBody>
          <a:bodyPr/>
          <a:lstStyle/>
          <a:p>
            <a:r>
              <a:rPr lang="en-US"/>
              <a:t>Click icon to add picture</a:t>
            </a:r>
            <a:endParaRPr lang="en-US" dirty="0"/>
          </a:p>
        </p:txBody>
      </p:sp>
      <p:sp>
        <p:nvSpPr>
          <p:cNvPr id="2" name="Footer Placeholder 1">
            <a:extLst>
              <a:ext uri="{FF2B5EF4-FFF2-40B4-BE49-F238E27FC236}">
                <a16:creationId xmlns:a16="http://schemas.microsoft.com/office/drawing/2014/main" id="{0C0FCBE5-63C0-4DC7-8687-C2C76ABBDDB2}"/>
              </a:ext>
            </a:extLst>
          </p:cNvPr>
          <p:cNvSpPr>
            <a:spLocks noGrp="1"/>
          </p:cNvSpPr>
          <p:nvPr>
            <p:ph type="ftr" sz="quarter" idx="16"/>
          </p:nvPr>
        </p:nvSpPr>
        <p:spPr/>
        <p:txBody>
          <a:bodyPr/>
          <a:lstStyle/>
          <a:p>
            <a:r>
              <a:rPr lang="en-US" dirty="0"/>
              <a:t>Add a Footer</a:t>
            </a:r>
          </a:p>
        </p:txBody>
      </p:sp>
      <p:sp>
        <p:nvSpPr>
          <p:cNvPr id="5" name="Slide Number Placeholder 4">
            <a:extLst>
              <a:ext uri="{FF2B5EF4-FFF2-40B4-BE49-F238E27FC236}">
                <a16:creationId xmlns:a16="http://schemas.microsoft.com/office/drawing/2014/main" id="{D0F240C4-B3CD-49AA-8C48-9FE7AA1FE3D0}"/>
              </a:ext>
            </a:extLst>
          </p:cNvPr>
          <p:cNvSpPr>
            <a:spLocks noGrp="1"/>
          </p:cNvSpPr>
          <p:nvPr>
            <p:ph type="sldNum" sz="quarter" idx="17"/>
          </p:nvPr>
        </p:nvSpPr>
        <p:spPr/>
        <p:txBody>
          <a:bodyPr/>
          <a:lstStyle/>
          <a:p>
            <a:fld id="{8C2E478F-E849-4A8C-AF1F-CBCC78A7CBFA}" type="slidenum">
              <a:rPr lang="en-US" smtClean="0"/>
              <a:pPr/>
              <a:t>‹#›</a:t>
            </a:fld>
            <a:endParaRPr lang="en-US" dirty="0"/>
          </a:p>
        </p:txBody>
      </p:sp>
      <p:sp>
        <p:nvSpPr>
          <p:cNvPr id="6" name="Title 5" hidden="1">
            <a:extLst>
              <a:ext uri="{FF2B5EF4-FFF2-40B4-BE49-F238E27FC236}">
                <a16:creationId xmlns:a16="http://schemas.microsoft.com/office/drawing/2014/main" id="{A43A44DE-9B7B-49B8-AE13-95164A3FA9F1}"/>
              </a:ext>
            </a:extLst>
          </p:cNvPr>
          <p:cNvSpPr>
            <a:spLocks noGrp="1"/>
          </p:cNvSpPr>
          <p:nvPr>
            <p:ph type="title"/>
          </p:nvPr>
        </p:nvSpPr>
        <p:spPr>
          <a:xfrm>
            <a:off x="595884" y="0"/>
            <a:ext cx="3605998" cy="1188720"/>
          </a:xfrm>
        </p:spPr>
        <p:txBody>
          <a:bodyPr>
            <a:norm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178074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AE90E16-AEC5-4F82-85B0-DDEA26AA939A}"/>
              </a:ext>
            </a:extLst>
          </p:cNvPr>
          <p:cNvSpPr>
            <a:spLocks noGrp="1"/>
          </p:cNvSpPr>
          <p:nvPr>
            <p:ph type="pic" idx="1"/>
          </p:nvPr>
        </p:nvSpPr>
        <p:spPr>
          <a:xfrm>
            <a:off x="6727370" y="0"/>
            <a:ext cx="5464629"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Rectangle 9">
            <a:extLst>
              <a:ext uri="{FF2B5EF4-FFF2-40B4-BE49-F238E27FC236}">
                <a16:creationId xmlns:a16="http://schemas.microsoft.com/office/drawing/2014/main" id="{ABD40C7A-92CE-46D6-B056-C75D73663328}"/>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A1A2116-206B-49CD-9ECC-078E4F72904C}"/>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4" name="Rectangle 13">
            <a:extLst>
              <a:ext uri="{FF2B5EF4-FFF2-40B4-BE49-F238E27FC236}">
                <a16:creationId xmlns:a16="http://schemas.microsoft.com/office/drawing/2014/main" id="{A69E75A6-06C5-49D0-9164-3098CE0E53D8}"/>
              </a:ext>
            </a:extLst>
          </p:cNvPr>
          <p:cNvSpPr/>
          <p:nvPr userDrawn="1"/>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F0F519-65FC-434F-8F2F-F778A20A82ED}"/>
              </a:ext>
            </a:extLst>
          </p:cNvPr>
          <p:cNvSpPr>
            <a:spLocks noGrp="1"/>
          </p:cNvSpPr>
          <p:nvPr>
            <p:ph type="title"/>
          </p:nvPr>
        </p:nvSpPr>
        <p:spPr>
          <a:xfrm>
            <a:off x="957943" y="1480457"/>
            <a:ext cx="5138057" cy="587876"/>
          </a:xfrm>
        </p:spPr>
        <p:txBody>
          <a:bodyPr anchor="b"/>
          <a:lstStyle>
            <a:lvl1pPr>
              <a:defRPr sz="3200" b="1">
                <a:solidFill>
                  <a:srgbClr val="2F3342"/>
                </a:solidFill>
                <a:latin typeface="+mj-lt"/>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41E2B8D-1C12-403F-BE59-ECC565466CB0}"/>
              </a:ext>
            </a:extLst>
          </p:cNvPr>
          <p:cNvSpPr>
            <a:spLocks noGrp="1"/>
          </p:cNvSpPr>
          <p:nvPr>
            <p:ph type="body" sz="half" idx="2"/>
          </p:nvPr>
        </p:nvSpPr>
        <p:spPr>
          <a:xfrm>
            <a:off x="957943" y="2546851"/>
            <a:ext cx="5138057" cy="3396749"/>
          </a:xfrm>
        </p:spPr>
        <p:txBody>
          <a:bodyPr/>
          <a:lstStyle>
            <a:lvl1pPr marL="0" indent="0">
              <a:lnSpc>
                <a:spcPct val="150000"/>
              </a:lnSpc>
              <a:buNone/>
              <a:defRPr sz="1600">
                <a:solidFill>
                  <a:srgbClr val="2F334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Text Placeholder 2">
            <a:extLst>
              <a:ext uri="{FF2B5EF4-FFF2-40B4-BE49-F238E27FC236}">
                <a16:creationId xmlns:a16="http://schemas.microsoft.com/office/drawing/2014/main" id="{D9EF0584-D46D-4C21-99D2-074ADF23E018}"/>
              </a:ext>
            </a:extLst>
          </p:cNvPr>
          <p:cNvSpPr>
            <a:spLocks noGrp="1"/>
          </p:cNvSpPr>
          <p:nvPr>
            <p:ph type="body" idx="13" hasCustomPrompt="1"/>
          </p:nvPr>
        </p:nvSpPr>
        <p:spPr>
          <a:xfrm>
            <a:off x="979714" y="2095547"/>
            <a:ext cx="4958100" cy="365125"/>
          </a:xfrm>
        </p:spPr>
        <p:txBody>
          <a:bodyPr>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Footer Placeholder 7">
            <a:extLst>
              <a:ext uri="{FF2B5EF4-FFF2-40B4-BE49-F238E27FC236}">
                <a16:creationId xmlns:a16="http://schemas.microsoft.com/office/drawing/2014/main" id="{86AFC205-B079-430E-B82F-CBF6F56DE09D}"/>
              </a:ext>
            </a:extLst>
          </p:cNvPr>
          <p:cNvSpPr>
            <a:spLocks noGrp="1"/>
          </p:cNvSpPr>
          <p:nvPr>
            <p:ph type="ftr" sz="quarter" idx="14"/>
          </p:nvPr>
        </p:nvSpPr>
        <p:spPr/>
        <p:txBody>
          <a:bodyPr/>
          <a:lstStyle/>
          <a:p>
            <a:r>
              <a:rPr lang="en-US" dirty="0"/>
              <a:t>Add a Footer</a:t>
            </a:r>
          </a:p>
        </p:txBody>
      </p:sp>
      <p:sp>
        <p:nvSpPr>
          <p:cNvPr id="12" name="Slide Number Placeholder 11">
            <a:extLst>
              <a:ext uri="{FF2B5EF4-FFF2-40B4-BE49-F238E27FC236}">
                <a16:creationId xmlns:a16="http://schemas.microsoft.com/office/drawing/2014/main" id="{E82B84E2-AAE4-4BC1-8C01-AF4ABADD6EDE}"/>
              </a:ext>
            </a:extLst>
          </p:cNvPr>
          <p:cNvSpPr>
            <a:spLocks noGrp="1"/>
          </p:cNvSpPr>
          <p:nvPr>
            <p:ph type="sldNum" sz="quarter" idx="15"/>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57725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0CBD5E02-927B-4DF7-8968-617C1C8F0F0E}"/>
              </a:ext>
            </a:extLst>
          </p:cNvPr>
          <p:cNvSpPr>
            <a:spLocks noGrp="1"/>
          </p:cNvSpPr>
          <p:nvPr>
            <p:ph type="pic" sz="quarter" idx="15"/>
          </p:nvPr>
        </p:nvSpPr>
        <p:spPr>
          <a:xfrm>
            <a:off x="1" y="0"/>
            <a:ext cx="7249885" cy="6858000"/>
          </a:xfrm>
          <a:solidFill>
            <a:schemeClr val="bg1">
              <a:lumMod val="50000"/>
            </a:schemeClr>
          </a:solidFill>
        </p:spPr>
        <p:txBody>
          <a:bodyPr/>
          <a:lstStyle/>
          <a:p>
            <a:r>
              <a:rPr lang="en-US"/>
              <a:t>Click icon to add picture</a:t>
            </a:r>
            <a:endParaRPr lang="en-US" dirty="0"/>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flipH="1">
            <a:off x="4115984" y="252563"/>
            <a:ext cx="7433283" cy="5995838"/>
            <a:chOff x="252031" y="391887"/>
            <a:chExt cx="7433283" cy="6215741"/>
          </a:xfrm>
        </p:grpSpPr>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510539" y="916440"/>
            <a:ext cx="6117771" cy="573989"/>
          </a:xfrm>
        </p:spPr>
        <p:txBody>
          <a:bodyPr lIns="0" rIns="0">
            <a:noAutofit/>
          </a:bodyPr>
          <a:lstStyle>
            <a:lvl1pPr>
              <a:defRPr sz="3200" b="1" spc="0">
                <a:solidFill>
                  <a:srgbClr val="2F3342"/>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510539" y="1962673"/>
            <a:ext cx="6117771" cy="3676128"/>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5535810" y="1555002"/>
            <a:ext cx="6076915"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93F3FF75-3EF1-4F7E-9040-8B957B4D277C}"/>
              </a:ext>
            </a:extLst>
          </p:cNvPr>
          <p:cNvSpPr>
            <a:spLocks noGrp="1"/>
          </p:cNvSpPr>
          <p:nvPr>
            <p:ph type="sldNum" sz="quarter" idx="17"/>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3066600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2E9CCD-6BB8-4209-A6BA-851867956084}"/>
              </a:ext>
            </a:extLst>
          </p:cNvPr>
          <p:cNvSpPr>
            <a:spLocks noGrp="1"/>
          </p:cNvSpPr>
          <p:nvPr>
            <p:ph sz="quarter" idx="16"/>
          </p:nvPr>
        </p:nvSpPr>
        <p:spPr>
          <a:xfrm>
            <a:off x="6400191" y="470641"/>
            <a:ext cx="5220309" cy="59167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E8CB484-5390-4B2F-9BFB-D0733BEE88A5}"/>
              </a:ext>
            </a:extLst>
          </p:cNvPr>
          <p:cNvGrpSpPr/>
          <p:nvPr userDrawn="1"/>
        </p:nvGrpSpPr>
        <p:grpSpPr>
          <a:xfrm>
            <a:off x="657060" y="435124"/>
            <a:ext cx="5134751" cy="6215741"/>
            <a:chOff x="252031" y="391887"/>
            <a:chExt cx="7433283" cy="6215741"/>
          </a:xfrm>
        </p:grpSpPr>
        <p:sp>
          <p:nvSpPr>
            <p:cNvPr id="24" name="Rectangle 23">
              <a:extLst>
                <a:ext uri="{FF2B5EF4-FFF2-40B4-BE49-F238E27FC236}">
                  <a16:creationId xmlns:a16="http://schemas.microsoft.com/office/drawing/2014/main" id="{A8354BDC-9788-4AB5-A841-99D95C68804F}"/>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23" name="Rectangle 22">
              <a:extLst>
                <a:ext uri="{FF2B5EF4-FFF2-40B4-BE49-F238E27FC236}">
                  <a16:creationId xmlns:a16="http://schemas.microsoft.com/office/drawing/2014/main" id="{36778BD9-B865-4156-B319-6A8242F0D4D5}"/>
                </a:ext>
              </a:extLst>
            </p:cNvPr>
            <p:cNvSpPr/>
            <p:nvPr userDrawn="1"/>
          </p:nvSpPr>
          <p:spPr>
            <a:xfrm>
              <a:off x="609600" y="391887"/>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B70006-7799-4F63-912B-45662CE14500}"/>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04074E6-E39E-4D19-B91F-8E84F37CBF3C}"/>
              </a:ext>
            </a:extLst>
          </p:cNvPr>
          <p:cNvSpPr>
            <a:spLocks noGrp="1"/>
          </p:cNvSpPr>
          <p:nvPr>
            <p:ph type="title" hasCustomPrompt="1"/>
          </p:nvPr>
        </p:nvSpPr>
        <p:spPr>
          <a:xfrm>
            <a:off x="599167" y="1099002"/>
            <a:ext cx="4226024" cy="573989"/>
          </a:xfrm>
        </p:spPr>
        <p:txBody>
          <a:bodyPr lIns="0" rIns="0">
            <a:noAutofit/>
          </a:bodyPr>
          <a:lstStyle>
            <a:lvl1pPr>
              <a:defRPr sz="3200" b="1" spc="0">
                <a:solidFill>
                  <a:srgbClr val="2F3342"/>
                </a:solidFill>
                <a:latin typeface="+mj-lt"/>
              </a:defRPr>
            </a:lvl1pPr>
          </a:lstStyle>
          <a:p>
            <a:r>
              <a:rPr lang="en-US" dirty="0"/>
              <a:t>CLICK TO EDIT MASTER</a:t>
            </a:r>
          </a:p>
        </p:txBody>
      </p:sp>
      <p:sp>
        <p:nvSpPr>
          <p:cNvPr id="3" name="Content Placeholder 2">
            <a:extLst>
              <a:ext uri="{FF2B5EF4-FFF2-40B4-BE49-F238E27FC236}">
                <a16:creationId xmlns:a16="http://schemas.microsoft.com/office/drawing/2014/main" id="{607D1B16-7058-45AD-9B19-E19CAF96683B}"/>
              </a:ext>
            </a:extLst>
          </p:cNvPr>
          <p:cNvSpPr>
            <a:spLocks noGrp="1"/>
          </p:cNvSpPr>
          <p:nvPr>
            <p:ph idx="1"/>
          </p:nvPr>
        </p:nvSpPr>
        <p:spPr>
          <a:xfrm>
            <a:off x="599167" y="2145234"/>
            <a:ext cx="4226024" cy="3857329"/>
          </a:xfrm>
        </p:spPr>
        <p:txBody>
          <a:bodyPr lIns="0" rIns="0">
            <a:normAutofit/>
          </a:bodyPr>
          <a:lstStyle>
            <a:lvl1pPr>
              <a:lnSpc>
                <a:spcPct val="150000"/>
              </a:lnSpc>
              <a:defRPr sz="1600">
                <a:solidFill>
                  <a:srgbClr val="2F3342"/>
                </a:solidFill>
              </a:defRPr>
            </a:lvl1pPr>
            <a:lvl2pPr>
              <a:lnSpc>
                <a:spcPct val="150000"/>
              </a:lnSpc>
              <a:defRPr sz="1600">
                <a:solidFill>
                  <a:srgbClr val="2F3342"/>
                </a:solidFill>
              </a:defRPr>
            </a:lvl2pPr>
            <a:lvl3pPr>
              <a:lnSpc>
                <a:spcPct val="150000"/>
              </a:lnSpc>
              <a:defRPr sz="1400">
                <a:solidFill>
                  <a:srgbClr val="2F3342"/>
                </a:solidFill>
              </a:defRPr>
            </a:lvl3pPr>
            <a:lvl4pPr>
              <a:lnSpc>
                <a:spcPct val="150000"/>
              </a:lnSpc>
              <a:defRPr sz="1200">
                <a:solidFill>
                  <a:srgbClr val="2F3342"/>
                </a:solidFill>
              </a:defRPr>
            </a:lvl4pPr>
            <a:lvl5pPr>
              <a:lnSpc>
                <a:spcPct val="150000"/>
              </a:lnSpc>
              <a:defRPr sz="1200">
                <a:solidFill>
                  <a:srgbClr val="2F334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6CAAB964-0A56-4842-AA82-7610F726CD14}"/>
              </a:ext>
            </a:extLst>
          </p:cNvPr>
          <p:cNvSpPr>
            <a:spLocks noGrp="1"/>
          </p:cNvSpPr>
          <p:nvPr>
            <p:ph type="body" idx="13" hasCustomPrompt="1"/>
          </p:nvPr>
        </p:nvSpPr>
        <p:spPr>
          <a:xfrm>
            <a:off x="611804" y="1737564"/>
            <a:ext cx="4197802" cy="407670"/>
          </a:xfrm>
        </p:spPr>
        <p:txBody>
          <a:bodyPr lIns="0" rIns="0">
            <a:noAutofit/>
          </a:bodyPr>
          <a:lstStyle>
            <a:lvl1pPr marL="0" indent="0">
              <a:buNone/>
              <a:defRPr sz="2000" spc="600">
                <a:solidFill>
                  <a:srgbClr val="2F334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STYLES</a:t>
            </a:r>
          </a:p>
        </p:txBody>
      </p:sp>
      <p:sp>
        <p:nvSpPr>
          <p:cNvPr id="4" name="Footer Placeholder 3">
            <a:extLst>
              <a:ext uri="{FF2B5EF4-FFF2-40B4-BE49-F238E27FC236}">
                <a16:creationId xmlns:a16="http://schemas.microsoft.com/office/drawing/2014/main" id="{01A066D4-321A-48BF-84C2-18FC1D7184A7}"/>
              </a:ext>
            </a:extLst>
          </p:cNvPr>
          <p:cNvSpPr>
            <a:spLocks noGrp="1"/>
          </p:cNvSpPr>
          <p:nvPr>
            <p:ph type="ftr" sz="quarter" idx="17"/>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0CDB4336-A0EC-4019-904C-112405358769}"/>
              </a:ext>
            </a:extLst>
          </p:cNvPr>
          <p:cNvSpPr>
            <a:spLocks noGrp="1"/>
          </p:cNvSpPr>
          <p:nvPr>
            <p:ph type="sldNum" sz="quarter" idx="18"/>
          </p:nvPr>
        </p:nvSpPr>
        <p:spPr/>
        <p:txBody>
          <a:body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892789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46D6A0C-E2C3-43CB-83D0-B5F6221079CA}"/>
              </a:ext>
            </a:extLst>
          </p:cNvPr>
          <p:cNvGrpSpPr/>
          <p:nvPr userDrawn="1"/>
        </p:nvGrpSpPr>
        <p:grpSpPr>
          <a:xfrm flipH="1">
            <a:off x="2076202" y="1374276"/>
            <a:ext cx="7324426" cy="3883523"/>
            <a:chOff x="252031" y="-22763"/>
            <a:chExt cx="7324426" cy="7269964"/>
          </a:xfrm>
        </p:grpSpPr>
        <p:sp>
          <p:nvSpPr>
            <p:cNvPr id="16" name="Rectangle 15">
              <a:extLst>
                <a:ext uri="{FF2B5EF4-FFF2-40B4-BE49-F238E27FC236}">
                  <a16:creationId xmlns:a16="http://schemas.microsoft.com/office/drawing/2014/main" id="{EDC96296-0FBF-47A5-9D6A-5D9BB647A4D7}"/>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5" name="Rectangle 14">
              <a:extLst>
                <a:ext uri="{FF2B5EF4-FFF2-40B4-BE49-F238E27FC236}">
                  <a16:creationId xmlns:a16="http://schemas.microsoft.com/office/drawing/2014/main" id="{F997D03F-0BE2-458F-92A2-4FE73B0FBF51}"/>
                </a:ext>
              </a:extLst>
            </p:cNvPr>
            <p:cNvSpPr/>
            <p:nvPr userDrawn="1"/>
          </p:nvSpPr>
          <p:spPr>
            <a:xfrm>
              <a:off x="500743" y="-22763"/>
              <a:ext cx="7075714" cy="5878284"/>
            </a:xfrm>
            <a:prstGeom prst="rect">
              <a:avLst/>
            </a:prstGeom>
            <a:no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3F17719-10FE-433E-9CCC-4509DE17F22A}"/>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DE73F1A-AAF0-4EB4-8DF0-C152BD93C69B}"/>
              </a:ext>
            </a:extLst>
          </p:cNvPr>
          <p:cNvSpPr>
            <a:spLocks noGrp="1"/>
          </p:cNvSpPr>
          <p:nvPr>
            <p:ph type="ctrTitle" hasCustomPrompt="1"/>
          </p:nvPr>
        </p:nvSpPr>
        <p:spPr>
          <a:xfrm>
            <a:off x="2791372" y="2238426"/>
            <a:ext cx="6609256" cy="1508126"/>
          </a:xfrm>
        </p:spPr>
        <p:txBody>
          <a:bodyPr anchor="b">
            <a:normAutofit/>
          </a:bodyPr>
          <a:lstStyle>
            <a:lvl1pPr algn="ctr">
              <a:defRPr sz="4400" b="1">
                <a:solidFill>
                  <a:schemeClr val="tx1"/>
                </a:solidFill>
                <a:latin typeface="+mj-lt"/>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A3075AE6-92D3-4205-B268-E1AD6C5901DE}"/>
              </a:ext>
            </a:extLst>
          </p:cNvPr>
          <p:cNvSpPr>
            <a:spLocks noGrp="1"/>
          </p:cNvSpPr>
          <p:nvPr>
            <p:ph type="subTitle" idx="1"/>
          </p:nvPr>
        </p:nvSpPr>
        <p:spPr>
          <a:xfrm>
            <a:off x="2791372" y="3838627"/>
            <a:ext cx="6609256" cy="450503"/>
          </a:xfrm>
        </p:spPr>
        <p:txBody>
          <a:bodyPr/>
          <a:lstStyle>
            <a:lvl1pPr marL="0" indent="0" algn="ctr">
              <a:buNone/>
              <a:defRPr sz="2400" spc="3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46122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Single Corner Snipped 7">
            <a:extLst>
              <a:ext uri="{FF2B5EF4-FFF2-40B4-BE49-F238E27FC236}">
                <a16:creationId xmlns:a16="http://schemas.microsoft.com/office/drawing/2014/main" id="{C39E4676-2097-45B1-B554-0DFE67952792}"/>
              </a:ext>
            </a:extLst>
          </p:cNvPr>
          <p:cNvSpPr/>
          <p:nvPr userDrawn="1"/>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7F27C465-B000-4905-9328-DBAB7930A0CF}"/>
              </a:ext>
            </a:extLst>
          </p:cNvPr>
          <p:cNvSpPr>
            <a:spLocks noGrp="1"/>
          </p:cNvSpPr>
          <p:nvPr>
            <p:ph type="title"/>
          </p:nvPr>
        </p:nvSpPr>
        <p:spPr>
          <a:xfrm>
            <a:off x="595884" y="0"/>
            <a:ext cx="11000232" cy="118872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BBF3059-D5B9-418C-A60B-C3C8E261E486}"/>
              </a:ext>
            </a:extLst>
          </p:cNvPr>
          <p:cNvSpPr>
            <a:spLocks noGrp="1"/>
          </p:cNvSpPr>
          <p:nvPr>
            <p:ph type="body" idx="1"/>
          </p:nvPr>
        </p:nvSpPr>
        <p:spPr>
          <a:xfrm>
            <a:off x="595884" y="1188720"/>
            <a:ext cx="11024616" cy="498824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087F727-48BD-4EB4-B57F-5AC03BEB1A4D}"/>
              </a:ext>
            </a:extLst>
          </p:cNvPr>
          <p:cNvSpPr>
            <a:spLocks noGrp="1"/>
          </p:cNvSpPr>
          <p:nvPr>
            <p:ph type="ftr" sz="quarter" idx="3"/>
          </p:nvPr>
        </p:nvSpPr>
        <p:spPr>
          <a:xfrm>
            <a:off x="595884" y="6456328"/>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Add a Footer</a:t>
            </a:r>
          </a:p>
        </p:txBody>
      </p:sp>
      <p:sp>
        <p:nvSpPr>
          <p:cNvPr id="11" name="Slide Number Placeholder 5">
            <a:extLst>
              <a:ext uri="{FF2B5EF4-FFF2-40B4-BE49-F238E27FC236}">
                <a16:creationId xmlns:a16="http://schemas.microsoft.com/office/drawing/2014/main" id="{49B3254E-B445-46A8-8E69-B2596E25AD38}"/>
              </a:ext>
            </a:extLst>
          </p:cNvPr>
          <p:cNvSpPr>
            <a:spLocks noGrp="1"/>
          </p:cNvSpPr>
          <p:nvPr>
            <p:ph type="sldNum" sz="quarter" idx="4"/>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a:t>
            </a:fld>
            <a:endParaRPr lang="en-US" dirty="0"/>
          </a:p>
        </p:txBody>
      </p:sp>
    </p:spTree>
    <p:extLst>
      <p:ext uri="{BB962C8B-B14F-4D97-AF65-F5344CB8AC3E}">
        <p14:creationId xmlns:p14="http://schemas.microsoft.com/office/powerpoint/2010/main" val="2465277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3" r:id="rId5"/>
    <p:sldLayoutId id="2147483657" r:id="rId6"/>
    <p:sldLayoutId id="2147483660" r:id="rId7"/>
    <p:sldLayoutId id="2147483663" r:id="rId8"/>
    <p:sldLayoutId id="2147483670" r:id="rId9"/>
    <p:sldLayoutId id="2147483669" r:id="rId10"/>
    <p:sldLayoutId id="2147483667" r:id="rId11"/>
    <p:sldLayoutId id="2147483668" r:id="rId12"/>
    <p:sldLayoutId id="2147483666" r:id="rId13"/>
    <p:sldLayoutId id="2147483662" r:id="rId14"/>
    <p:sldLayoutId id="2147483671" r:id="rId15"/>
    <p:sldLayoutId id="2147483655" r:id="rId16"/>
  </p:sldLayoutIdLst>
  <p:hf hd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pos="732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europarl.europa.eu/doceo/document/E-9-2019-002962_BG.html"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 Target="slide16.xml"/><Relationship Id="rId7" Type="http://schemas.openxmlformats.org/officeDocument/2006/relationships/slide" Target="slide24.xml"/><Relationship Id="rId2" Type="http://schemas.openxmlformats.org/officeDocument/2006/relationships/slide" Target="slide15.xml"/><Relationship Id="rId1" Type="http://schemas.openxmlformats.org/officeDocument/2006/relationships/slideLayout" Target="../slideLayouts/slideLayout8.xml"/><Relationship Id="rId6" Type="http://schemas.openxmlformats.org/officeDocument/2006/relationships/slide" Target="slide20.xml"/><Relationship Id="rId5" Type="http://schemas.openxmlformats.org/officeDocument/2006/relationships/slide" Target="slide19.xml"/><Relationship Id="rId4" Type="http://schemas.openxmlformats.org/officeDocument/2006/relationships/slide" Target="slide18.xml"/></Relationships>
</file>

<file path=ppt/slides/_rels/slide15.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tp://193.109.55.85/29_11_2019/953-83-1_Doklad_za_deynostta_na_VAK_izyasnyavane_fakti_i_obstoyatelstva_okolo_iztochvane_informatsiya_ot_elektronnata_baza_danni_na_NAP_s_PR.pdf" TargetMode="External"/><Relationship Id="rId1" Type="http://schemas.openxmlformats.org/officeDocument/2006/relationships/slideLayout" Target="../slideLayouts/slideLayout11.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hyperlink" Target="https://nra.bg/wps/portal/nra/za-nap/Zashtita-na-lichnite-danni"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file:///E:\&#208;&#156;&#208;&#159;%20&#208;&#151;&#208;&#158;&#208;&#159;\&#208;&#158;&#208;&#159;%20&#208;&#178;%20&#209;&#130;&#208;&#181;&#209;&#133;&#208;&#189;&#208;&#190;&#208;&#187;&#208;&#190;&#208;&#179;&#208;&#184;&#209;&#135;&#208;&#189;&#208;&#190;&#209;&#130;&#208;&#190;%20&#208;&#190;&#208;&#177;&#209;&#137;&#208;&#181;&#209;&#129;&#209;&#130;&#208;&#178;&#208;&#190;\KZLD_Bulletin_5_80_September_2019-1.pd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s://news.lex.bg/%D1%81%D1%8A%D0%B4%D1%8A%D1%82-%D0%BF%D0%BE%D0%B8%D1%81%D0%BA%D0%B0-%D0%BE%D1%82%D0%B3%D0%BE%D0%B2%D0%BE%D1%80-%D0%BD%D0%B0-13-%D0%B2%D1%8A%D0%BF%D1%80%D0%BE%D1%81%D0%B0-%D0%BF%D1%80%D0%B5%D0%B4%D0%B8/" TargetMode="External"/><Relationship Id="rId2" Type="http://schemas.openxmlformats.org/officeDocument/2006/relationships/hyperlink" Target="https://news.lex.bg/%D0%B4%D0%B5%D0%BB%D0%BE%D1%82%D0%BE-%D0%B7%D0%B0-%D0%B3%D0%BB%D0%BE%D0%B1%D0%B0%D1%82%D0%B0-%D0%BE%D1%82-5-%D0%BC%D0%BB%D0%BD-%D0%BB%D0%B2-%D0%BD%D0%B0-%D0%BD%D0%B0%D0%BF-%D0%B8%D0%B7/" TargetMode="Externa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hyperlink" Target="http://www.sac.government.bg/court22.nsf/d038edcf49190344c2256b7600367606/7f7d1dfdb62529acc225850d002fc1b6?OpenDocument"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www.sac.government.bg/court22.nsf/d038edcf49190344c2256b7600367606/ba918328ad488e22c22586c500295941?OpenDocument" TargetMode="External"/><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hyperlink" Target="http://www.sac.government.bg/court22.nsf/d038edcf49190344c2256b7600367606/22fffb0d7dd7fa6bc225868f0037aaef?OpenDocument" TargetMode="External"/><Relationship Id="rId4" Type="http://schemas.openxmlformats.org/officeDocument/2006/relationships/hyperlink" Target="http://www.sac.government.bg/court22.nsf/d038edcf49190344c2256b7600367606/38d0f59d928633a7c22586d2003ad1d8?OpenDocument"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slide" Target="slide7.xml"/><Relationship Id="rId3" Type="http://schemas.microsoft.com/office/2007/relationships/hdphoto" Target="../media/hdphoto2.wdp"/><Relationship Id="rId7" Type="http://schemas.openxmlformats.org/officeDocument/2006/relationships/slide" Target="slide6.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slide" Target="slide4.xml"/><Relationship Id="rId10" Type="http://schemas.openxmlformats.org/officeDocument/2006/relationships/slide" Target="slide9.xml"/><Relationship Id="rId4" Type="http://schemas.openxmlformats.org/officeDocument/2006/relationships/hyperlink" Target="https://nra.bg/wps/portal/nra/za-nap/Zashtita-na-lichnite-danni#Zashtita-na-lichnite-danni1" TargetMode="External"/><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nova.bg/news/" TargetMode="External"/><Relationship Id="rId2" Type="http://schemas.openxmlformats.org/officeDocument/2006/relationships/slide" Target="slide10.xm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hyperlink" Target="https://edition.cnn.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5" name="Picture Placeholder 4" descr="Abstract Building" title="Abstract Building">
            <a:extLst>
              <a:ext uri="{FF2B5EF4-FFF2-40B4-BE49-F238E27FC236}">
                <a16:creationId xmlns:a16="http://schemas.microsoft.com/office/drawing/2014/main" id="{1805319F-612A-49F0-B6DA-8A214D5DBD2A}"/>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a:fillRect/>
          </a:stretch>
        </p:blipFill>
        <p:spPr/>
      </p:pic>
      <p:sp>
        <p:nvSpPr>
          <p:cNvPr id="35" name="Rectangle 34">
            <a:extLst>
              <a:ext uri="{FF2B5EF4-FFF2-40B4-BE49-F238E27FC236}">
                <a16:creationId xmlns:a16="http://schemas.microsoft.com/office/drawing/2014/main" id="{B6C8E487-ADDC-4F1B-A30A-BAABB4998F49}"/>
              </a:ext>
              <a:ext uri="{C183D7F6-B498-43B3-948B-1728B52AA6E4}">
                <adec:decorative xmlns:adec="http://schemas.microsoft.com/office/drawing/2017/decorative" val="1"/>
              </a:ext>
            </a:extLst>
          </p:cNvPr>
          <p:cNvSpPr/>
          <p:nvPr/>
        </p:nvSpPr>
        <p:spPr>
          <a:xfrm>
            <a:off x="-579714" y="-5500977"/>
            <a:ext cx="12263015"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val="1"/>
              </a:ext>
            </a:extLst>
          </p:cNvPr>
          <p:cNvGrpSpPr/>
          <p:nvPr/>
        </p:nvGrpSpPr>
        <p:grpSpPr>
          <a:xfrm flipH="1">
            <a:off x="2076202" y="1374276"/>
            <a:ext cx="7324426" cy="3883523"/>
            <a:chOff x="252031" y="-22763"/>
            <a:chExt cx="7324426" cy="7269964"/>
          </a:xfrm>
        </p:grpSpPr>
        <p:sp>
          <p:nvSpPr>
            <p:cNvPr id="42" name="Rectangle 41">
              <a:extLst>
                <a:ext uri="{FF2B5EF4-FFF2-40B4-BE49-F238E27FC236}">
                  <a16:creationId xmlns:a16="http://schemas.microsoft.com/office/drawing/2014/main" id="{B601E3FC-2016-4085-9A4B-A172702EAAE1}"/>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41" name="Rectangle 40">
              <a:extLst>
                <a:ext uri="{FF2B5EF4-FFF2-40B4-BE49-F238E27FC236}">
                  <a16:creationId xmlns:a16="http://schemas.microsoft.com/office/drawing/2014/main"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42E86C5-8E5F-4620-A4FB-D1F926179D18}"/>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2791372" y="2674937"/>
            <a:ext cx="6609256" cy="1508126"/>
          </a:xfrm>
        </p:spPr>
        <p:txBody>
          <a:bodyPr>
            <a:normAutofit fontScale="90000"/>
          </a:bodyPr>
          <a:lstStyle/>
          <a:p>
            <a:r>
              <a:rPr lang="bg-BG" dirty="0"/>
              <a:t>ИНФОРМАЦИЯТА КАТО ЦЕННОСТ</a:t>
            </a:r>
            <a:br>
              <a:rPr lang="bg-BG" dirty="0"/>
            </a:br>
            <a:endParaRPr lang="en-US" dirty="0">
              <a:solidFill>
                <a:srgbClr val="2F3342"/>
              </a:solidFill>
            </a:endParaRPr>
          </a:p>
        </p:txBody>
      </p:sp>
      <p:sp>
        <p:nvSpPr>
          <p:cNvPr id="7" name="Subtitle 6">
            <a:extLst>
              <a:ext uri="{FF2B5EF4-FFF2-40B4-BE49-F238E27FC236}">
                <a16:creationId xmlns:a16="http://schemas.microsoft.com/office/drawing/2014/main" id="{9935280A-EBD5-4EFA-81A0-313C85F987EC}"/>
              </a:ext>
            </a:extLst>
          </p:cNvPr>
          <p:cNvSpPr>
            <a:spLocks noGrp="1"/>
          </p:cNvSpPr>
          <p:nvPr>
            <p:ph type="subTitle" idx="1"/>
          </p:nvPr>
        </p:nvSpPr>
        <p:spPr>
          <a:xfrm>
            <a:off x="2791372" y="3838627"/>
            <a:ext cx="6609256" cy="625282"/>
          </a:xfrm>
        </p:spPr>
        <p:txBody>
          <a:bodyPr>
            <a:normAutofit fontScale="70000" lnSpcReduction="20000"/>
          </a:bodyPr>
          <a:lstStyle/>
          <a:p>
            <a:r>
              <a:rPr lang="en-GB" i="1" dirty="0">
                <a:solidFill>
                  <a:srgbClr val="2F3342"/>
                </a:solidFill>
              </a:rPr>
              <a:t> </a:t>
            </a:r>
            <a:r>
              <a:rPr lang="bg-BG" sz="3000" b="1" i="1" dirty="0">
                <a:solidFill>
                  <a:srgbClr val="2F3342"/>
                </a:solidFill>
              </a:rPr>
              <a:t>Личността като част от база данни</a:t>
            </a:r>
          </a:p>
          <a:p>
            <a:r>
              <a:rPr lang="bg-BG" i="1" dirty="0"/>
              <a:t>Донка Чакърова, СУ, 10.12.2022 г.</a:t>
            </a:r>
          </a:p>
          <a:p>
            <a:endParaRPr lang="en-US" i="1" dirty="0">
              <a:solidFill>
                <a:srgbClr val="2F3342"/>
              </a:solidFill>
            </a:endParaRPr>
          </a:p>
        </p:txBody>
      </p:sp>
      <p:pic>
        <p:nvPicPr>
          <p:cNvPr id="3" name="Jurassic Park - Main Theme (Piano Vers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95938" y="6064398"/>
            <a:ext cx="487363" cy="487363"/>
          </a:xfrm>
          <a:prstGeom prst="rect">
            <a:avLst/>
          </a:prstGeom>
        </p:spPr>
      </p:pic>
    </p:spTree>
    <p:extLst>
      <p:ext uri="{BB962C8B-B14F-4D97-AF65-F5344CB8AC3E}">
        <p14:creationId xmlns:p14="http://schemas.microsoft.com/office/powerpoint/2010/main" val="2506210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Add a Footer</a:t>
            </a:r>
            <a:endParaRPr lang="en-US" dirty="0"/>
          </a:p>
        </p:txBody>
      </p:sp>
      <p:sp>
        <p:nvSpPr>
          <p:cNvPr id="8" name="Slide Number Placeholder 7"/>
          <p:cNvSpPr>
            <a:spLocks noGrp="1"/>
          </p:cNvSpPr>
          <p:nvPr>
            <p:ph type="sldNum" sz="quarter" idx="11"/>
          </p:nvPr>
        </p:nvSpPr>
        <p:spPr/>
        <p:txBody>
          <a:bodyPr/>
          <a:lstStyle/>
          <a:p>
            <a:fld id="{8C2E478F-E849-4A8C-AF1F-CBCC78A7CBFA}" type="slidenum">
              <a:rPr lang="en-US" smtClean="0"/>
              <a:pPr/>
              <a:t>10</a:t>
            </a:fld>
            <a:endParaRPr lang="en-US" dirty="0"/>
          </a:p>
        </p:txBody>
      </p:sp>
      <p:sp>
        <p:nvSpPr>
          <p:cNvPr id="10" name="Rectangle 9"/>
          <p:cNvSpPr/>
          <p:nvPr/>
        </p:nvSpPr>
        <p:spPr>
          <a:xfrm>
            <a:off x="816948" y="1270004"/>
            <a:ext cx="8960098" cy="3108543"/>
          </a:xfrm>
          <a:prstGeom prst="rect">
            <a:avLst/>
          </a:prstGeom>
        </p:spPr>
        <p:txBody>
          <a:bodyPr wrap="square">
            <a:spAutoFit/>
          </a:bodyPr>
          <a:lstStyle/>
          <a:p>
            <a:pPr algn="just"/>
            <a:r>
              <a:rPr lang="ru-RU" sz="2800" dirty="0"/>
              <a:t>На 15.07.2019 г. е установено, че е осъществен неоторизиран достъп до около 3% от информацията, съдържаща се в базите данни на НАП.</a:t>
            </a:r>
          </a:p>
          <a:p>
            <a:pPr algn="just"/>
            <a:endParaRPr lang="ru-RU" sz="2800" dirty="0"/>
          </a:p>
          <a:p>
            <a:pPr algn="just"/>
            <a:r>
              <a:rPr lang="ru-RU" sz="2800" dirty="0"/>
              <a:t>Засегнати са  около 5,1 млн. български граждани, от които около 4 млн. от тях са на живи хора, останалите са на починали лица.</a:t>
            </a:r>
            <a:endParaRPr lang="en-GB" sz="2800" dirty="0"/>
          </a:p>
        </p:txBody>
      </p:sp>
    </p:spTree>
    <p:extLst>
      <p:ext uri="{BB962C8B-B14F-4D97-AF65-F5344CB8AC3E}">
        <p14:creationId xmlns:p14="http://schemas.microsoft.com/office/powerpoint/2010/main" val="283894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Add a Footer</a:t>
            </a:r>
            <a:endParaRPr lang="en-US" dirty="0"/>
          </a:p>
        </p:txBody>
      </p:sp>
      <p:sp>
        <p:nvSpPr>
          <p:cNvPr id="3" name="Slide Number Placeholder 2"/>
          <p:cNvSpPr>
            <a:spLocks noGrp="1"/>
          </p:cNvSpPr>
          <p:nvPr>
            <p:ph type="sldNum" sz="quarter" idx="11"/>
          </p:nvPr>
        </p:nvSpPr>
        <p:spPr/>
        <p:txBody>
          <a:bodyPr/>
          <a:lstStyle/>
          <a:p>
            <a:fld id="{8C2E478F-E849-4A8C-AF1F-CBCC78A7CBFA}" type="slidenum">
              <a:rPr lang="en-US" smtClean="0"/>
              <a:pPr/>
              <a:t>11</a:t>
            </a:fld>
            <a:endParaRPr lang="en-US" dirty="0"/>
          </a:p>
        </p:txBody>
      </p:sp>
      <p:sp>
        <p:nvSpPr>
          <p:cNvPr id="4" name="Rectangle 3"/>
          <p:cNvSpPr/>
          <p:nvPr/>
        </p:nvSpPr>
        <p:spPr>
          <a:xfrm>
            <a:off x="381837" y="175582"/>
            <a:ext cx="10038304" cy="5601533"/>
          </a:xfrm>
          <a:prstGeom prst="rect">
            <a:avLst/>
          </a:prstGeom>
        </p:spPr>
        <p:txBody>
          <a:bodyPr wrap="square">
            <a:spAutoFit/>
          </a:bodyPr>
          <a:lstStyle/>
          <a:p>
            <a:endParaRPr lang="ru-RU" dirty="0"/>
          </a:p>
          <a:p>
            <a:pPr algn="just"/>
            <a:r>
              <a:rPr lang="ru-RU" sz="2000" b="1" dirty="0"/>
              <a:t>Лични данни и данъчно-осигурителна информация, които са разкрити:</a:t>
            </a:r>
          </a:p>
          <a:p>
            <a:pPr algn="just"/>
            <a:endParaRPr lang="ru-RU" sz="2000" dirty="0"/>
          </a:p>
          <a:p>
            <a:pPr algn="just"/>
            <a:r>
              <a:rPr lang="ru-RU" sz="2000" dirty="0"/>
              <a:t>Имена, ЕГН и адреси на български граждани;</a:t>
            </a:r>
          </a:p>
          <a:p>
            <a:pPr algn="just"/>
            <a:r>
              <a:rPr lang="ru-RU" sz="2000" dirty="0"/>
              <a:t>Телефони, имейл адреси и друга информация за контакт;</a:t>
            </a:r>
            <a:r>
              <a:rPr lang="ru-RU" sz="2000" b="1" dirty="0"/>
              <a:t> </a:t>
            </a:r>
          </a:p>
          <a:p>
            <a:pPr algn="just"/>
            <a:r>
              <a:rPr lang="ru-RU" sz="2000" dirty="0"/>
              <a:t>Данни от годишни данъчни декларации на физически лица;</a:t>
            </a:r>
          </a:p>
          <a:p>
            <a:pPr algn="just"/>
            <a:r>
              <a:rPr lang="ru-RU" sz="2000" dirty="0"/>
              <a:t>Данни от справките за изплатени доходи на  физически лица;</a:t>
            </a:r>
          </a:p>
          <a:p>
            <a:pPr algn="just"/>
            <a:r>
              <a:rPr lang="ru-RU" sz="2000" dirty="0"/>
              <a:t>Данни от осигурителни декларации;</a:t>
            </a:r>
          </a:p>
          <a:p>
            <a:pPr algn="just"/>
            <a:r>
              <a:rPr lang="ru-RU" sz="2000" dirty="0"/>
              <a:t>Данни за здравно осигурителен статус (важно! Става дума за осигурителни вноски,  а не за медицински статус или информация за лечение на гражданите);</a:t>
            </a:r>
          </a:p>
          <a:p>
            <a:pPr algn="just"/>
            <a:r>
              <a:rPr lang="ru-RU" sz="2000" dirty="0"/>
              <a:t>Данни за издадените актове за административни нарушения;</a:t>
            </a:r>
          </a:p>
          <a:p>
            <a:pPr algn="just"/>
            <a:r>
              <a:rPr lang="ru-RU" sz="2000" dirty="0"/>
              <a:t>Данни за извършените плащания на данъци и осигурителни задължения през Български пощи АД;</a:t>
            </a:r>
          </a:p>
          <a:p>
            <a:pPr algn="just"/>
            <a:r>
              <a:rPr lang="ru-RU" sz="2000" dirty="0"/>
              <a:t>Данни за поискан и възстановен ДДС, платен в чужбина;</a:t>
            </a:r>
          </a:p>
          <a:p>
            <a:pPr algn="just"/>
            <a:r>
              <a:rPr lang="ru-RU" sz="2000" dirty="0"/>
              <a:t>Данни от международния обмен на данъчна информация за български местни лица;</a:t>
            </a:r>
          </a:p>
          <a:p>
            <a:pPr algn="just"/>
            <a:r>
              <a:rPr lang="ru-RU" sz="2000" dirty="0"/>
              <a:t>Служебни данни, получени от други институции в НАП, като Агенция Митници, Агенция по заетостта, Агенция за социално подпомагане, НЗОК, и др.;</a:t>
            </a:r>
          </a:p>
          <a:p>
            <a:endParaRPr lang="ru-RU" sz="2000" dirty="0"/>
          </a:p>
        </p:txBody>
      </p:sp>
    </p:spTree>
    <p:extLst>
      <p:ext uri="{BB962C8B-B14F-4D97-AF65-F5344CB8AC3E}">
        <p14:creationId xmlns:p14="http://schemas.microsoft.com/office/powerpoint/2010/main" val="274418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4C646910-F4B3-42FF-94CF-BEAFDD606400}"/>
              </a:ext>
            </a:extLst>
          </p:cNvPr>
          <p:cNvSpPr>
            <a:spLocks noGrp="1"/>
          </p:cNvSpPr>
          <p:nvPr>
            <p:ph type="title"/>
          </p:nvPr>
        </p:nvSpPr>
        <p:spPr>
          <a:xfrm>
            <a:off x="482725" y="1473905"/>
            <a:ext cx="3605998" cy="312419"/>
          </a:xfrm>
        </p:spPr>
        <p:txBody>
          <a:bodyPr>
            <a:noAutofit/>
          </a:bodyPr>
          <a:lstStyle/>
          <a:p>
            <a:r>
              <a:rPr lang="ru-RU" dirty="0"/>
              <a:t>Въпрос  E-002962-19</a:t>
            </a:r>
            <a:br>
              <a:rPr lang="ru-RU" dirty="0"/>
            </a:br>
            <a:r>
              <a:rPr lang="ru-RU" dirty="0"/>
              <a:t>до ЕК</a:t>
            </a:r>
            <a:br>
              <a:rPr lang="ru-RU" dirty="0"/>
            </a:br>
            <a:endParaRPr lang="en-US" dirty="0"/>
          </a:p>
        </p:txBody>
      </p:sp>
      <p:sp>
        <p:nvSpPr>
          <p:cNvPr id="4" name="Text Placeholder 3">
            <a:extLst>
              <a:ext uri="{FF2B5EF4-FFF2-40B4-BE49-F238E27FC236}">
                <a16:creationId xmlns:a16="http://schemas.microsoft.com/office/drawing/2014/main" id="{4033542F-D085-445E-BEBE-DEE6D4F79CAD}"/>
              </a:ext>
            </a:extLst>
          </p:cNvPr>
          <p:cNvSpPr>
            <a:spLocks noGrp="1"/>
          </p:cNvSpPr>
          <p:nvPr>
            <p:ph type="body" idx="1"/>
          </p:nvPr>
        </p:nvSpPr>
        <p:spPr>
          <a:xfrm>
            <a:off x="482725" y="2076708"/>
            <a:ext cx="3464717" cy="725806"/>
          </a:xfrm>
        </p:spPr>
        <p:txBody>
          <a:bodyPr>
            <a:normAutofit fontScale="62500" lnSpcReduction="20000"/>
          </a:bodyPr>
          <a:lstStyle/>
          <a:p>
            <a:endParaRPr lang="bg-BG" dirty="0"/>
          </a:p>
          <a:p>
            <a:r>
              <a:rPr lang="en-US" dirty="0">
                <a:hlinkClick r:id="rId2"/>
              </a:rPr>
              <a:t>https://www.europarl.europa.eu/doceo/document/E-9-2019-002962_BG.html</a:t>
            </a:r>
            <a:endParaRPr lang="bg-BG" dirty="0"/>
          </a:p>
          <a:p>
            <a:endParaRPr lang="en-US" dirty="0"/>
          </a:p>
        </p:txBody>
      </p:sp>
      <p:sp>
        <p:nvSpPr>
          <p:cNvPr id="5" name="Content Placeholder 4">
            <a:extLst>
              <a:ext uri="{FF2B5EF4-FFF2-40B4-BE49-F238E27FC236}">
                <a16:creationId xmlns:a16="http://schemas.microsoft.com/office/drawing/2014/main" id="{FDF153A6-0E4B-417F-85BB-FD8402B100BD}"/>
              </a:ext>
            </a:extLst>
          </p:cNvPr>
          <p:cNvSpPr>
            <a:spLocks noGrp="1"/>
          </p:cNvSpPr>
          <p:nvPr>
            <p:ph sz="half" idx="2"/>
          </p:nvPr>
        </p:nvSpPr>
        <p:spPr>
          <a:xfrm>
            <a:off x="0" y="2657475"/>
            <a:ext cx="4114800" cy="1352550"/>
          </a:xfrm>
        </p:spPr>
        <p:txBody>
          <a:bodyPr>
            <a:noAutofit/>
          </a:bodyPr>
          <a:lstStyle/>
          <a:p>
            <a:pPr marL="0" indent="0" algn="just">
              <a:buNone/>
            </a:pPr>
            <a:r>
              <a:rPr lang="ru-RU" sz="2000" dirty="0"/>
              <a:t>1.Кой, според Европейската комисия, би следвало да носи отговорност за такъв пробив в европейската сигурност?</a:t>
            </a:r>
          </a:p>
          <a:p>
            <a:pPr marL="0" indent="0" algn="just">
              <a:buNone/>
            </a:pPr>
            <a:r>
              <a:rPr lang="ru-RU" sz="2000" dirty="0"/>
              <a:t>2. Този сериозен пропуск в областта на защитата на личните данни ще повлияе ли на приемането на България в Шенген?</a:t>
            </a:r>
            <a:endParaRPr lang="en-US" sz="2000" dirty="0"/>
          </a:p>
        </p:txBody>
      </p:sp>
      <p:sp>
        <p:nvSpPr>
          <p:cNvPr id="6" name="Text Placeholder 5">
            <a:extLst>
              <a:ext uri="{FF2B5EF4-FFF2-40B4-BE49-F238E27FC236}">
                <a16:creationId xmlns:a16="http://schemas.microsoft.com/office/drawing/2014/main" id="{89C32B2A-F443-47DA-A5C9-E0CCEC6C2F29}"/>
              </a:ext>
            </a:extLst>
          </p:cNvPr>
          <p:cNvSpPr>
            <a:spLocks noGrp="1"/>
          </p:cNvSpPr>
          <p:nvPr>
            <p:ph type="body" idx="13"/>
          </p:nvPr>
        </p:nvSpPr>
        <p:spPr>
          <a:xfrm>
            <a:off x="8343181" y="2802514"/>
            <a:ext cx="3464717" cy="823912"/>
          </a:xfrm>
        </p:spPr>
        <p:txBody>
          <a:bodyPr>
            <a:normAutofit fontScale="25000" lnSpcReduction="20000"/>
          </a:bodyPr>
          <a:lstStyle/>
          <a:p>
            <a:pPr algn="just"/>
            <a:r>
              <a:rPr lang="bg-BG" sz="12800" dirty="0">
                <a:solidFill>
                  <a:schemeClr val="tx1"/>
                </a:solidFill>
              </a:rPr>
              <a:t>ОТГОВОР</a:t>
            </a:r>
          </a:p>
          <a:p>
            <a:pPr algn="just"/>
            <a:r>
              <a:rPr lang="bg-BG" sz="12800" dirty="0"/>
              <a:t>Е-002962/19(</a:t>
            </a:r>
            <a:r>
              <a:rPr lang="en-US" sz="12800" dirty="0"/>
              <a:t>ASW</a:t>
            </a:r>
            <a:r>
              <a:rPr lang="bg-BG" sz="12800" dirty="0"/>
              <a:t>)</a:t>
            </a:r>
          </a:p>
          <a:p>
            <a:pPr algn="just"/>
            <a:r>
              <a:rPr lang="en-GB" sz="8000" dirty="0">
                <a:hlinkClick r:id="rId2"/>
              </a:rPr>
              <a:t>https://www.europarl.europa.eu/doceo/document/E-9-2019-002962_BG.html</a:t>
            </a:r>
            <a:endParaRPr lang="bg-BG" sz="8000" dirty="0"/>
          </a:p>
          <a:p>
            <a:pPr algn="just"/>
            <a:endParaRPr lang="bg-BG" sz="11200" dirty="0"/>
          </a:p>
          <a:p>
            <a:endParaRPr lang="en-US" sz="5000" dirty="0"/>
          </a:p>
        </p:txBody>
      </p:sp>
      <p:sp>
        <p:nvSpPr>
          <p:cNvPr id="29" name="Footer Placeholder 28">
            <a:extLst>
              <a:ext uri="{FF2B5EF4-FFF2-40B4-BE49-F238E27FC236}">
                <a16:creationId xmlns:a16="http://schemas.microsoft.com/office/drawing/2014/main" id="{8B1278D5-2C97-4CEF-8849-C9811924FBA1}"/>
              </a:ext>
            </a:extLst>
          </p:cNvPr>
          <p:cNvSpPr>
            <a:spLocks noGrp="1"/>
          </p:cNvSpPr>
          <p:nvPr>
            <p:ph type="ftr" sz="quarter" idx="16"/>
          </p:nvPr>
        </p:nvSpPr>
        <p:spPr/>
        <p:txBody>
          <a:bodyPr/>
          <a:lstStyle/>
          <a:p>
            <a:r>
              <a:rPr lang="en-US" dirty="0"/>
              <a:t>Add a Footer</a:t>
            </a:r>
          </a:p>
        </p:txBody>
      </p:sp>
      <p:sp>
        <p:nvSpPr>
          <p:cNvPr id="30" name="Slide Number Placeholder 29">
            <a:extLst>
              <a:ext uri="{FF2B5EF4-FFF2-40B4-BE49-F238E27FC236}">
                <a16:creationId xmlns:a16="http://schemas.microsoft.com/office/drawing/2014/main" id="{2F6ECD0F-66E9-4D96-8436-105A25A341A2}"/>
              </a:ext>
            </a:extLst>
          </p:cNvPr>
          <p:cNvSpPr>
            <a:spLocks noGrp="1"/>
          </p:cNvSpPr>
          <p:nvPr>
            <p:ph type="sldNum" sz="quarter" idx="17"/>
          </p:nvPr>
        </p:nvSpPr>
        <p:spPr/>
        <p:txBody>
          <a:bodyPr/>
          <a:lstStyle/>
          <a:p>
            <a:fld id="{8C2E478F-E849-4A8C-AF1F-CBCC78A7CBFA}" type="slidenum">
              <a:rPr lang="en-US" smtClean="0"/>
              <a:pPr/>
              <a:t>12</a:t>
            </a:fld>
            <a:endParaRPr lang="en-US" dirty="0"/>
          </a:p>
        </p:txBody>
      </p:sp>
      <p:pic>
        <p:nvPicPr>
          <p:cNvPr id="12" name="Picture Placeholder 11"/>
          <p:cNvPicPr>
            <a:picLocks noGrp="1" noChangeAspect="1"/>
          </p:cNvPicPr>
          <p:nvPr>
            <p:ph type="pic" sz="quarter" idx="15"/>
          </p:nvPr>
        </p:nvPicPr>
        <p:blipFill>
          <a:blip r:embed="rId3"/>
          <a:srcRect l="34836" r="34836"/>
          <a:stretch>
            <a:fillRect/>
          </a:stretch>
        </p:blipFill>
        <p:spPr>
          <a:xfrm>
            <a:off x="4864319" y="1395589"/>
            <a:ext cx="2873833" cy="5448510"/>
          </a:xfrm>
          <a:prstGeom prst="rect">
            <a:avLst/>
          </a:prstGeom>
        </p:spPr>
      </p:pic>
      <p:sp>
        <p:nvSpPr>
          <p:cNvPr id="2" name="Rectangle 1"/>
          <p:cNvSpPr/>
          <p:nvPr/>
        </p:nvSpPr>
        <p:spPr>
          <a:xfrm>
            <a:off x="4414609" y="95250"/>
            <a:ext cx="3773251" cy="553357"/>
          </a:xfrm>
          <a:prstGeom prst="rect">
            <a:avLst/>
          </a:prstGeom>
        </p:spPr>
        <p:txBody>
          <a:bodyPr wrap="square">
            <a:spAutoFit/>
          </a:bodyPr>
          <a:lstStyle/>
          <a:p>
            <a:pPr>
              <a:lnSpc>
                <a:spcPct val="107000"/>
              </a:lnSpc>
              <a:spcAft>
                <a:spcPts val="800"/>
              </a:spcAft>
            </a:pPr>
            <a:r>
              <a:rPr lang="bg-BG" sz="2800" dirty="0">
                <a:latin typeface="Bahnschrift SemiLight Condensed" panose="020B0502040204020203" pitchFamily="34" charset="0"/>
                <a:ea typeface="Calibri" panose="020F0502020204030204" pitchFamily="34" charset="0"/>
                <a:cs typeface="Times New Roman" panose="02020603050405020304" pitchFamily="18" charset="0"/>
              </a:rPr>
              <a:t>Европейски процедури</a:t>
            </a:r>
            <a:endParaRPr lang="en-GB" sz="2800" dirty="0">
              <a:effectLst/>
              <a:latin typeface="Bahnschrift SemiLight Condensed" panose="020B05020402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3742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Add a Footer</a:t>
            </a:r>
            <a:endParaRPr lang="en-US" dirty="0"/>
          </a:p>
        </p:txBody>
      </p:sp>
      <p:sp>
        <p:nvSpPr>
          <p:cNvPr id="8" name="Slide Number Placeholder 7"/>
          <p:cNvSpPr>
            <a:spLocks noGrp="1"/>
          </p:cNvSpPr>
          <p:nvPr>
            <p:ph type="sldNum" sz="quarter" idx="11"/>
          </p:nvPr>
        </p:nvSpPr>
        <p:spPr/>
        <p:txBody>
          <a:bodyPr/>
          <a:lstStyle/>
          <a:p>
            <a:fld id="{8C2E478F-E849-4A8C-AF1F-CBCC78A7CBFA}" type="slidenum">
              <a:rPr lang="en-US" smtClean="0"/>
              <a:pPr/>
              <a:t>13</a:t>
            </a:fld>
            <a:endParaRPr lang="en-US" dirty="0"/>
          </a:p>
        </p:txBody>
      </p:sp>
      <p:sp>
        <p:nvSpPr>
          <p:cNvPr id="11" name="Rectangle 10"/>
          <p:cNvSpPr/>
          <p:nvPr/>
        </p:nvSpPr>
        <p:spPr>
          <a:xfrm>
            <a:off x="439947" y="847533"/>
            <a:ext cx="11222966" cy="5632311"/>
          </a:xfrm>
          <a:prstGeom prst="rect">
            <a:avLst/>
          </a:prstGeom>
        </p:spPr>
        <p:txBody>
          <a:bodyPr wrap="square">
            <a:spAutoFit/>
          </a:bodyPr>
          <a:lstStyle/>
          <a:p>
            <a:pPr algn="just"/>
            <a:r>
              <a:rPr lang="ru-RU" b="1" dirty="0"/>
              <a:t>Отговор от 20.01.2020 г. на г-н Рейндерс от името на Европейската комисия:</a:t>
            </a:r>
          </a:p>
          <a:p>
            <a:pPr algn="just"/>
            <a:r>
              <a:rPr lang="ru-RU" dirty="0"/>
              <a:t>Отчетността е един от принципите на Общия регламент относно защитата на данните (ОРЗД), който предвижда, че администраторът носи отговорност за спазването на правилата и принципите на ОРЗД. ОРЗД гласи, че администраторът трябва да приложи подходящи технически и организационни средства, за да гарантира равнище на сигурност, съответстващо на риска, както и да може да докаже, че регламентът се спазва. Администраторът носи отговорност за всяко нарушение на ОРЗД и трябва да уведоми надзорния орган за нарушения на сигурността на личните данни. В ОРЗД „администратор“ се определя като физическо или юридическо лице, публичен орган, агенция или друга структура, която сама или съвместно с други определя целите и средствата за обработването на лични данни; В случаите, когато обработването се основава на закон, определянето на администратора може да бъде предвидено в този закон.</a:t>
            </a:r>
          </a:p>
          <a:p>
            <a:endParaRPr lang="ru-RU" dirty="0"/>
          </a:p>
          <a:p>
            <a:pPr algn="just"/>
            <a:r>
              <a:rPr lang="ru-RU" dirty="0"/>
              <a:t>Процесът на наблюдението и прилагането на ОРЗД е отговорност на националния надзорен орган и предоставя на органите корективни правомощия. Националният надзорен орган следва да определи администратора и да предприеме подходящи действия спрямо него.</a:t>
            </a:r>
          </a:p>
          <a:p>
            <a:pPr algn="just"/>
            <a:endParaRPr lang="ru-RU" dirty="0"/>
          </a:p>
          <a:p>
            <a:pPr algn="just"/>
            <a:r>
              <a:rPr lang="ru-RU" dirty="0"/>
              <a:t>Оценките по Шенген имаха за цел да се установи дали условията, необходими за пълното прилагане на достиженията на правото от Шенген, включително защитата на данните, са били финализирани през 2010‐2011 г. Оттогава насам Съветът не е взимал решение относно присъединяването на България към Шенгенското пространство. В Регламент (ЕО) № 1053/2013 изрично се изключва възможността за извършване на друга оценка на България, включително за защита на данните.</a:t>
            </a:r>
            <a:endParaRPr lang="en-GB" dirty="0"/>
          </a:p>
        </p:txBody>
      </p:sp>
    </p:spTree>
    <p:extLst>
      <p:ext uri="{BB962C8B-B14F-4D97-AF65-F5344CB8AC3E}">
        <p14:creationId xmlns:p14="http://schemas.microsoft.com/office/powerpoint/2010/main" val="2876698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DB54-3897-4872-B9B3-1888BB60FDFF}"/>
              </a:ext>
            </a:extLst>
          </p:cNvPr>
          <p:cNvSpPr>
            <a:spLocks noGrp="1"/>
          </p:cNvSpPr>
          <p:nvPr>
            <p:ph type="title"/>
          </p:nvPr>
        </p:nvSpPr>
        <p:spPr/>
        <p:txBody>
          <a:bodyPr/>
          <a:lstStyle/>
          <a:p>
            <a:r>
              <a:rPr lang="bg-BG" dirty="0"/>
              <a:t>Национални действия</a:t>
            </a:r>
            <a:endParaRPr lang="en-US" dirty="0"/>
          </a:p>
        </p:txBody>
      </p:sp>
      <p:sp>
        <p:nvSpPr>
          <p:cNvPr id="3" name="Content Placeholder 2">
            <a:extLst>
              <a:ext uri="{FF2B5EF4-FFF2-40B4-BE49-F238E27FC236}">
                <a16:creationId xmlns:a16="http://schemas.microsoft.com/office/drawing/2014/main" id="{A999491B-46DB-4307-8E1A-E1066E4FBAEB}"/>
              </a:ext>
            </a:extLst>
          </p:cNvPr>
          <p:cNvSpPr>
            <a:spLocks noGrp="1"/>
          </p:cNvSpPr>
          <p:nvPr>
            <p:ph idx="1"/>
          </p:nvPr>
        </p:nvSpPr>
        <p:spPr/>
        <p:txBody>
          <a:bodyPr>
            <a:normAutofit lnSpcReduction="10000"/>
          </a:bodyPr>
          <a:lstStyle/>
          <a:p>
            <a:pPr marL="342900" indent="-342900">
              <a:buAutoNum type="arabicPeriod"/>
            </a:pPr>
            <a:r>
              <a:rPr lang="bg-BG" dirty="0">
                <a:hlinkClick r:id="rId2" action="ppaction://hlinksldjump"/>
              </a:rPr>
              <a:t>Съвет по сигурността </a:t>
            </a:r>
            <a:endParaRPr lang="bg-BG" dirty="0"/>
          </a:p>
          <a:p>
            <a:pPr marL="342900" indent="-342900">
              <a:buAutoNum type="arabicPeriod"/>
            </a:pPr>
            <a:r>
              <a:rPr lang="bg-BG" dirty="0">
                <a:hlinkClick r:id="rId3" action="ppaction://hlinksldjump"/>
              </a:rPr>
              <a:t>Вътрешна проверка в НАП</a:t>
            </a:r>
            <a:endParaRPr lang="bg-BG" dirty="0"/>
          </a:p>
          <a:p>
            <a:pPr marL="342900" indent="-342900">
              <a:buAutoNum type="arabicPeriod"/>
            </a:pPr>
            <a:r>
              <a:rPr lang="bg-BG" dirty="0">
                <a:hlinkClick r:id="rId4" action="ppaction://hlinksldjump"/>
              </a:rPr>
              <a:t>Временна анкетна парламентарна комисия</a:t>
            </a:r>
            <a:endParaRPr lang="bg-BG" dirty="0"/>
          </a:p>
          <a:p>
            <a:pPr marL="342900" indent="-342900">
              <a:buAutoNum type="arabicPeriod"/>
            </a:pPr>
            <a:r>
              <a:rPr lang="bg-BG" dirty="0">
                <a:hlinkClick r:id="rId5" action="ppaction://hlinksldjump"/>
              </a:rPr>
              <a:t>Наказателно разследване за извършено престъпление</a:t>
            </a:r>
            <a:endParaRPr lang="bg-BG" dirty="0"/>
          </a:p>
          <a:p>
            <a:pPr marL="342900" indent="-342900">
              <a:buAutoNum type="arabicPeriod"/>
            </a:pPr>
            <a:r>
              <a:rPr lang="bg-BG" dirty="0">
                <a:hlinkClick r:id="rId6" action="ppaction://hlinksldjump"/>
              </a:rPr>
              <a:t>Проверка от националния надзорен орган – Комисия за защита на личните данни (КЗЛД)</a:t>
            </a:r>
            <a:endParaRPr lang="bg-BG" dirty="0"/>
          </a:p>
          <a:p>
            <a:pPr marL="342900" indent="-342900">
              <a:buAutoNum type="arabicPeriod"/>
            </a:pPr>
            <a:r>
              <a:rPr lang="bg-BG" dirty="0">
                <a:hlinkClick r:id="rId7" action="ppaction://hlinksldjump"/>
              </a:rPr>
              <a:t>Искови претенции за обезщетение за причинени неимуществени вреди</a:t>
            </a:r>
            <a:endParaRPr lang="en-US" dirty="0"/>
          </a:p>
        </p:txBody>
      </p:sp>
      <p:graphicFrame>
        <p:nvGraphicFramePr>
          <p:cNvPr id="10" name="Chart" descr="Circular chart">
            <a:extLst>
              <a:ext uri="{FF2B5EF4-FFF2-40B4-BE49-F238E27FC236}">
                <a16:creationId xmlns:a16="http://schemas.microsoft.com/office/drawing/2014/main" id="{0EB6D7F7-49BE-4D95-9DBA-99B2C7BD4949}"/>
              </a:ext>
            </a:extLst>
          </p:cNvPr>
          <p:cNvGraphicFramePr>
            <a:graphicFrameLocks noGrp="1"/>
          </p:cNvGraphicFramePr>
          <p:nvPr>
            <p:ph sz="quarter" idx="16"/>
            <p:extLst>
              <p:ext uri="{D42A27DB-BD31-4B8C-83A1-F6EECF244321}">
                <p14:modId xmlns:p14="http://schemas.microsoft.com/office/powerpoint/2010/main" val="3979364293"/>
              </p:ext>
            </p:extLst>
          </p:nvPr>
        </p:nvGraphicFramePr>
        <p:xfrm>
          <a:off x="6219645" y="1173192"/>
          <a:ext cx="5400855" cy="5214908"/>
        </p:xfrm>
        <a:graphic>
          <a:graphicData uri="http://schemas.openxmlformats.org/drawingml/2006/chart">
            <c:chart xmlns:c="http://schemas.openxmlformats.org/drawingml/2006/chart" xmlns:r="http://schemas.openxmlformats.org/officeDocument/2006/relationships" r:id="rId8"/>
          </a:graphicData>
        </a:graphic>
      </p:graphicFrame>
      <p:sp>
        <p:nvSpPr>
          <p:cNvPr id="6" name="Footer Placeholder 5">
            <a:extLst>
              <a:ext uri="{FF2B5EF4-FFF2-40B4-BE49-F238E27FC236}">
                <a16:creationId xmlns:a16="http://schemas.microsoft.com/office/drawing/2014/main" id="{ED283012-E559-4D67-A1F1-07C0DEE40216}"/>
              </a:ext>
            </a:extLst>
          </p:cNvPr>
          <p:cNvSpPr>
            <a:spLocks noGrp="1"/>
          </p:cNvSpPr>
          <p:nvPr>
            <p:ph type="ftr" sz="quarter" idx="17"/>
          </p:nvPr>
        </p:nvSpPr>
        <p:spPr/>
        <p:txBody>
          <a:bodyPr/>
          <a:lstStyle/>
          <a:p>
            <a:r>
              <a:rPr lang="en-US" dirty="0"/>
              <a:t>Add a Footer</a:t>
            </a:r>
          </a:p>
        </p:txBody>
      </p:sp>
      <p:sp>
        <p:nvSpPr>
          <p:cNvPr id="8" name="Slide Number Placeholder 7">
            <a:extLst>
              <a:ext uri="{FF2B5EF4-FFF2-40B4-BE49-F238E27FC236}">
                <a16:creationId xmlns:a16="http://schemas.microsoft.com/office/drawing/2014/main" id="{69D39C07-CD0F-4304-9E26-F1075415EBEF}"/>
              </a:ext>
            </a:extLst>
          </p:cNvPr>
          <p:cNvSpPr>
            <a:spLocks noGrp="1"/>
          </p:cNvSpPr>
          <p:nvPr>
            <p:ph type="sldNum" sz="quarter" idx="18"/>
          </p:nvPr>
        </p:nvSpPr>
        <p:spPr/>
        <p:txBody>
          <a:bodyPr/>
          <a:lstStyle/>
          <a:p>
            <a:fld id="{8C2E478F-E849-4A8C-AF1F-CBCC78A7CBFA}" type="slidenum">
              <a:rPr lang="en-US" smtClean="0"/>
              <a:pPr/>
              <a:t>14</a:t>
            </a:fld>
            <a:endParaRPr lang="en-US" dirty="0"/>
          </a:p>
        </p:txBody>
      </p:sp>
    </p:spTree>
    <p:extLst>
      <p:ext uri="{BB962C8B-B14F-4D97-AF65-F5344CB8AC3E}">
        <p14:creationId xmlns:p14="http://schemas.microsoft.com/office/powerpoint/2010/main" val="8694704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a:xfrm>
            <a:off x="6084639" y="-444351"/>
            <a:ext cx="5464629" cy="6858000"/>
          </a:xfrm>
        </p:spPr>
      </p:sp>
      <p:sp>
        <p:nvSpPr>
          <p:cNvPr id="3" name="Title 2"/>
          <p:cNvSpPr>
            <a:spLocks noGrp="1"/>
          </p:cNvSpPr>
          <p:nvPr>
            <p:ph type="title"/>
          </p:nvPr>
        </p:nvSpPr>
        <p:spPr/>
        <p:txBody>
          <a:bodyPr>
            <a:normAutofit fontScale="90000"/>
          </a:bodyPr>
          <a:lstStyle/>
          <a:p>
            <a:r>
              <a:rPr lang="bg-BG" dirty="0"/>
              <a:t>Съвет по сигурността към Министерски съвет</a:t>
            </a:r>
            <a:endParaRPr lang="en-GB" dirty="0"/>
          </a:p>
        </p:txBody>
      </p:sp>
      <p:pic>
        <p:nvPicPr>
          <p:cNvPr id="8" name="Picture 7"/>
          <p:cNvPicPr>
            <a:picLocks noChangeAspect="1"/>
          </p:cNvPicPr>
          <p:nvPr/>
        </p:nvPicPr>
        <p:blipFill>
          <a:blip r:embed="rId2"/>
          <a:stretch>
            <a:fillRect/>
          </a:stretch>
        </p:blipFill>
        <p:spPr>
          <a:xfrm>
            <a:off x="5295082" y="2278109"/>
            <a:ext cx="6254186" cy="3743325"/>
          </a:xfrm>
          <a:prstGeom prst="rect">
            <a:avLst/>
          </a:prstGeom>
        </p:spPr>
      </p:pic>
      <p:sp>
        <p:nvSpPr>
          <p:cNvPr id="4" name="Text Placeholder 3"/>
          <p:cNvSpPr>
            <a:spLocks noGrp="1"/>
          </p:cNvSpPr>
          <p:nvPr>
            <p:ph type="body" sz="half" idx="2"/>
          </p:nvPr>
        </p:nvSpPr>
        <p:spPr>
          <a:xfrm>
            <a:off x="979715" y="2460672"/>
            <a:ext cx="4247894" cy="3500033"/>
          </a:xfrm>
        </p:spPr>
        <p:txBody>
          <a:bodyPr>
            <a:normAutofit/>
          </a:bodyPr>
          <a:lstStyle/>
          <a:p>
            <a:pPr algn="just"/>
            <a:r>
              <a:rPr lang="ru-RU" dirty="0"/>
              <a:t>Основният състав на Съвета по сигурността включва: министъра на външните работи, министъра на отбраната, министъра на вътрешните работи и министъра на финансите, техни заместник-министри, главния секретар на МВР, началника на отбраната и ръководителите на разузнавателните и контраразузнавателните служби.</a:t>
            </a:r>
          </a:p>
          <a:p>
            <a:endParaRPr lang="ru-RU" dirty="0"/>
          </a:p>
        </p:txBody>
      </p:sp>
      <p:sp>
        <p:nvSpPr>
          <p:cNvPr id="5" name="Text Placeholder 4"/>
          <p:cNvSpPr>
            <a:spLocks noGrp="1"/>
          </p:cNvSpPr>
          <p:nvPr>
            <p:ph type="body" idx="13"/>
          </p:nvPr>
        </p:nvSpPr>
        <p:spPr/>
        <p:txBody>
          <a:bodyPr/>
          <a:lstStyle/>
          <a:p>
            <a:r>
              <a:rPr lang="bg-BG" dirty="0"/>
              <a:t>16юли 2019 г.</a:t>
            </a:r>
            <a:endParaRPr lang="en-GB" dirty="0"/>
          </a:p>
        </p:txBody>
      </p:sp>
      <p:sp>
        <p:nvSpPr>
          <p:cNvPr id="6" name="Footer Placeholder 5"/>
          <p:cNvSpPr>
            <a:spLocks noGrp="1"/>
          </p:cNvSpPr>
          <p:nvPr>
            <p:ph type="ftr" sz="quarter" idx="14"/>
          </p:nvPr>
        </p:nvSpPr>
        <p:spPr/>
        <p:txBody>
          <a:bodyPr/>
          <a:lstStyle/>
          <a:p>
            <a:r>
              <a:rPr lang="en-US"/>
              <a:t>Add a Footer</a:t>
            </a:r>
            <a:endParaRPr lang="en-US" dirty="0"/>
          </a:p>
        </p:txBody>
      </p:sp>
      <p:sp>
        <p:nvSpPr>
          <p:cNvPr id="7" name="Slide Number Placeholder 6"/>
          <p:cNvSpPr>
            <a:spLocks noGrp="1"/>
          </p:cNvSpPr>
          <p:nvPr>
            <p:ph type="sldNum" sz="quarter" idx="15"/>
          </p:nvPr>
        </p:nvSpPr>
        <p:spPr/>
        <p:txBody>
          <a:bodyPr/>
          <a:lstStyle/>
          <a:p>
            <a:fld id="{8C2E478F-E849-4A8C-AF1F-CBCC78A7CBFA}" type="slidenum">
              <a:rPr lang="en-US" smtClean="0"/>
              <a:pPr/>
              <a:t>15</a:t>
            </a:fld>
            <a:endParaRPr lang="en-US" dirty="0"/>
          </a:p>
        </p:txBody>
      </p:sp>
      <p:sp>
        <p:nvSpPr>
          <p:cNvPr id="9" name="Action Button: Back or Previous 8">
            <a:hlinkClick r:id="rId3" action="ppaction://hlinksldjump" highlightClick="1"/>
          </p:cNvPr>
          <p:cNvSpPr/>
          <p:nvPr/>
        </p:nvSpPr>
        <p:spPr>
          <a:xfrm>
            <a:off x="979714" y="5845418"/>
            <a:ext cx="534838" cy="49562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71547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73882" y="957532"/>
            <a:ext cx="3464717" cy="927512"/>
          </a:xfrm>
        </p:spPr>
        <p:txBody>
          <a:bodyPr>
            <a:normAutofit/>
          </a:bodyPr>
          <a:lstStyle/>
          <a:p>
            <a:r>
              <a:rPr lang="bg-BG" dirty="0"/>
              <a:t>Обща информация </a:t>
            </a:r>
            <a:endParaRPr lang="en-GB" dirty="0"/>
          </a:p>
        </p:txBody>
      </p:sp>
      <p:sp>
        <p:nvSpPr>
          <p:cNvPr id="3" name="Content Placeholder 2"/>
          <p:cNvSpPr>
            <a:spLocks noGrp="1"/>
          </p:cNvSpPr>
          <p:nvPr>
            <p:ph sz="half" idx="2"/>
          </p:nvPr>
        </p:nvSpPr>
        <p:spPr/>
        <p:txBody>
          <a:bodyPr>
            <a:normAutofit fontScale="25000" lnSpcReduction="20000"/>
          </a:bodyPr>
          <a:lstStyle/>
          <a:p>
            <a:r>
              <a:rPr lang="ru-RU" sz="8000" dirty="0"/>
              <a:t>Бъдете внимателни!</a:t>
            </a:r>
          </a:p>
          <a:p>
            <a:r>
              <a:rPr lang="ru-RU" sz="8000" dirty="0"/>
              <a:t>Не давайте информация за банкови сметки!</a:t>
            </a:r>
          </a:p>
          <a:p>
            <a:r>
              <a:rPr lang="ru-RU" sz="8000" dirty="0"/>
              <a:t>Предупредете близките и роднините си!</a:t>
            </a:r>
          </a:p>
          <a:p>
            <a:r>
              <a:rPr lang="ru-RU" sz="8000" dirty="0" err="1"/>
              <a:t>Сменете</a:t>
            </a:r>
            <a:r>
              <a:rPr lang="ru-RU" sz="8000" dirty="0"/>
              <a:t> паролите си!</a:t>
            </a:r>
          </a:p>
          <a:p>
            <a:r>
              <a:rPr lang="ru-RU" sz="8000" dirty="0"/>
              <a:t>Данни не са критично важни!</a:t>
            </a:r>
            <a:endParaRPr lang="ru-RU" dirty="0"/>
          </a:p>
          <a:p>
            <a:endParaRPr lang="en-GB" dirty="0"/>
          </a:p>
        </p:txBody>
      </p:sp>
      <p:sp>
        <p:nvSpPr>
          <p:cNvPr id="4" name="Text Placeholder 3"/>
          <p:cNvSpPr>
            <a:spLocks noGrp="1"/>
          </p:cNvSpPr>
          <p:nvPr>
            <p:ph type="body" idx="13"/>
          </p:nvPr>
        </p:nvSpPr>
        <p:spPr/>
        <p:txBody>
          <a:bodyPr>
            <a:normAutofit/>
          </a:bodyPr>
          <a:lstStyle/>
          <a:p>
            <a:r>
              <a:rPr lang="bg-BG" dirty="0"/>
              <a:t>Предприети правни действия</a:t>
            </a:r>
            <a:endParaRPr lang="en-GB" dirty="0"/>
          </a:p>
        </p:txBody>
      </p:sp>
      <p:sp>
        <p:nvSpPr>
          <p:cNvPr id="5" name="Content Placeholder 4"/>
          <p:cNvSpPr>
            <a:spLocks noGrp="1"/>
          </p:cNvSpPr>
          <p:nvPr>
            <p:ph sz="half" idx="14"/>
          </p:nvPr>
        </p:nvSpPr>
        <p:spPr/>
        <p:txBody>
          <a:bodyPr/>
          <a:lstStyle/>
          <a:p>
            <a:r>
              <a:rPr lang="ru-RU" dirty="0"/>
              <a:t>Уведомление от 17 юли 2019 г. до КЗЛД за нарушение на сигурността на личните данни. </a:t>
            </a:r>
          </a:p>
          <a:p>
            <a:r>
              <a:rPr lang="ru-RU" dirty="0"/>
              <a:t>Приложение за уведомяване на заинтересованите лица чрез отдалечен достъп и справки на място</a:t>
            </a:r>
          </a:p>
          <a:p>
            <a:r>
              <a:rPr lang="ru-RU" dirty="0"/>
              <a:t>Други мерки</a:t>
            </a:r>
            <a:endParaRPr lang="en-GB" dirty="0"/>
          </a:p>
        </p:txBody>
      </p:sp>
      <p:sp>
        <p:nvSpPr>
          <p:cNvPr id="6" name="Picture Placeholder 5"/>
          <p:cNvSpPr>
            <a:spLocks noGrp="1"/>
          </p:cNvSpPr>
          <p:nvPr>
            <p:ph type="pic" sz="quarter" idx="15"/>
          </p:nvPr>
        </p:nvSpPr>
        <p:spPr>
          <a:xfrm>
            <a:off x="4426630" y="-3613"/>
            <a:ext cx="2873833" cy="5920920"/>
          </a:xfrm>
        </p:spPr>
      </p:sp>
      <p:sp>
        <p:nvSpPr>
          <p:cNvPr id="7" name="Footer Placeholder 6"/>
          <p:cNvSpPr>
            <a:spLocks noGrp="1"/>
          </p:cNvSpPr>
          <p:nvPr>
            <p:ph type="ftr" sz="quarter" idx="16"/>
          </p:nvPr>
        </p:nvSpPr>
        <p:spPr/>
        <p:txBody>
          <a:bodyPr/>
          <a:lstStyle/>
          <a:p>
            <a:r>
              <a:rPr lang="en-US"/>
              <a:t>Add a Footer</a:t>
            </a:r>
            <a:endParaRPr lang="en-US" dirty="0"/>
          </a:p>
        </p:txBody>
      </p:sp>
      <p:sp>
        <p:nvSpPr>
          <p:cNvPr id="8" name="Slide Number Placeholder 7"/>
          <p:cNvSpPr>
            <a:spLocks noGrp="1"/>
          </p:cNvSpPr>
          <p:nvPr>
            <p:ph type="sldNum" sz="quarter" idx="17"/>
          </p:nvPr>
        </p:nvSpPr>
        <p:spPr/>
        <p:txBody>
          <a:bodyPr/>
          <a:lstStyle/>
          <a:p>
            <a:fld id="{8C2E478F-E849-4A8C-AF1F-CBCC78A7CBFA}" type="slidenum">
              <a:rPr lang="en-US" smtClean="0"/>
              <a:pPr/>
              <a:t>16</a:t>
            </a:fld>
            <a:endParaRPr lang="en-US" dirty="0"/>
          </a:p>
        </p:txBody>
      </p:sp>
      <p:pic>
        <p:nvPicPr>
          <p:cNvPr id="10" name="Picture 9"/>
          <p:cNvPicPr>
            <a:picLocks noChangeAspect="1"/>
          </p:cNvPicPr>
          <p:nvPr/>
        </p:nvPicPr>
        <p:blipFill>
          <a:blip r:embed="rId2"/>
          <a:stretch>
            <a:fillRect/>
          </a:stretch>
        </p:blipFill>
        <p:spPr>
          <a:xfrm>
            <a:off x="4434795" y="-3613"/>
            <a:ext cx="2960791" cy="5920920"/>
          </a:xfrm>
          <a:prstGeom prst="rect">
            <a:avLst/>
          </a:prstGeom>
        </p:spPr>
      </p:pic>
    </p:spTree>
    <p:extLst>
      <p:ext uri="{BB962C8B-B14F-4D97-AF65-F5344CB8AC3E}">
        <p14:creationId xmlns:p14="http://schemas.microsoft.com/office/powerpoint/2010/main" val="736366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p>
            <a:r>
              <a:rPr lang="en-US"/>
              <a:t>Add a Footer</a:t>
            </a:r>
            <a:endParaRPr lang="en-US" dirty="0"/>
          </a:p>
        </p:txBody>
      </p:sp>
      <p:sp>
        <p:nvSpPr>
          <p:cNvPr id="8" name="Slide Number Placeholder 7"/>
          <p:cNvSpPr>
            <a:spLocks noGrp="1"/>
          </p:cNvSpPr>
          <p:nvPr>
            <p:ph type="sldNum" sz="quarter" idx="11"/>
          </p:nvPr>
        </p:nvSpPr>
        <p:spPr/>
        <p:txBody>
          <a:bodyPr/>
          <a:lstStyle/>
          <a:p>
            <a:fld id="{8C2E478F-E849-4A8C-AF1F-CBCC78A7CBFA}" type="slidenum">
              <a:rPr lang="en-US" smtClean="0"/>
              <a:pPr/>
              <a:t>17</a:t>
            </a:fld>
            <a:endParaRPr lang="en-US" dirty="0"/>
          </a:p>
        </p:txBody>
      </p:sp>
      <p:sp>
        <p:nvSpPr>
          <p:cNvPr id="10" name="Rectangle 9"/>
          <p:cNvSpPr/>
          <p:nvPr/>
        </p:nvSpPr>
        <p:spPr>
          <a:xfrm>
            <a:off x="1822100" y="887666"/>
            <a:ext cx="8477459" cy="4031873"/>
          </a:xfrm>
          <a:prstGeom prst="rect">
            <a:avLst/>
          </a:prstGeom>
        </p:spPr>
        <p:txBody>
          <a:bodyPr wrap="square">
            <a:spAutoFit/>
          </a:bodyPr>
          <a:lstStyle/>
          <a:p>
            <a:r>
              <a:rPr lang="ru-RU" sz="2000" dirty="0"/>
              <a:t>Мерки за преустановяване на неоторизиран достъп до лични данни, предприети от Националната агенция за приходите:</a:t>
            </a:r>
          </a:p>
          <a:p>
            <a:endParaRPr lang="ru-RU" dirty="0"/>
          </a:p>
          <a:p>
            <a:r>
              <a:rPr lang="ru-RU" dirty="0"/>
              <a:t>    Уведомяване на заинтересуваните лица в НАП, съобщаване на длъжностното лице по защита на данните;</a:t>
            </a:r>
          </a:p>
          <a:p>
            <a:r>
              <a:rPr lang="ru-RU" dirty="0"/>
              <a:t>    Уведомяване на Комисията за защита на личните данни (извършено на 16.07.2019 г.);</a:t>
            </a:r>
          </a:p>
          <a:p>
            <a:r>
              <a:rPr lang="ru-RU" dirty="0"/>
              <a:t>    Уведомяване на правоохранителните органи,  включително ДАНС, ГДБОП, CERT, ДАЕУ;</a:t>
            </a:r>
          </a:p>
          <a:p>
            <a:r>
              <a:rPr lang="ru-RU" dirty="0"/>
              <a:t>    Уведомяване на ПрокуратуратаИзпълнява се преглед за уязвимости на всички услуги на НАП, достъпни чрез интернет;</a:t>
            </a:r>
          </a:p>
          <a:p>
            <a:r>
              <a:rPr lang="ru-RU" dirty="0"/>
              <a:t>    Ограничаване на достъпа до услуги, за които има съмнения за уязвимост;</a:t>
            </a:r>
          </a:p>
          <a:p>
            <a:r>
              <a:rPr lang="ru-RU" dirty="0"/>
              <a:t>    Възлагане на пълен одит на информационните системи на НАП от независима външна организация;</a:t>
            </a:r>
          </a:p>
        </p:txBody>
      </p:sp>
      <p:sp>
        <p:nvSpPr>
          <p:cNvPr id="2" name="Action Button: Back or Previous 1">
            <a:hlinkClick r:id="rId2" action="ppaction://hlinksldjump" highlightClick="1"/>
          </p:cNvPr>
          <p:cNvSpPr/>
          <p:nvPr/>
        </p:nvSpPr>
        <p:spPr>
          <a:xfrm>
            <a:off x="439947" y="5727940"/>
            <a:ext cx="517585" cy="53483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10827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1054" y="1385354"/>
            <a:ext cx="3464717" cy="391077"/>
          </a:xfrm>
        </p:spPr>
        <p:txBody>
          <a:bodyPr>
            <a:normAutofit fontScale="55000" lnSpcReduction="20000"/>
          </a:bodyPr>
          <a:lstStyle/>
          <a:p>
            <a:r>
              <a:rPr lang="bg-BG" dirty="0"/>
              <a:t>Достъпен в интернет след упорито издирване</a:t>
            </a:r>
            <a:endParaRPr lang="en-GB" dirty="0"/>
          </a:p>
        </p:txBody>
      </p:sp>
      <p:sp>
        <p:nvSpPr>
          <p:cNvPr id="3" name="Title 2"/>
          <p:cNvSpPr>
            <a:spLocks noGrp="1"/>
          </p:cNvSpPr>
          <p:nvPr>
            <p:ph type="title"/>
          </p:nvPr>
        </p:nvSpPr>
        <p:spPr>
          <a:xfrm>
            <a:off x="573882" y="94906"/>
            <a:ext cx="3834596" cy="1349756"/>
          </a:xfrm>
        </p:spPr>
        <p:txBody>
          <a:bodyPr/>
          <a:lstStyle/>
          <a:p>
            <a:r>
              <a:rPr lang="ru-RU" dirty="0">
                <a:hlinkClick r:id="rId2"/>
              </a:rPr>
              <a:t>Доклад на Временна анкетна комисия на НС</a:t>
            </a:r>
            <a:br>
              <a:rPr lang="bg-BG" dirty="0"/>
            </a:br>
            <a:endParaRPr lang="en-GB" dirty="0"/>
          </a:p>
        </p:txBody>
      </p:sp>
      <p:sp>
        <p:nvSpPr>
          <p:cNvPr id="4" name="Footer Placeholder 3"/>
          <p:cNvSpPr>
            <a:spLocks noGrp="1"/>
          </p:cNvSpPr>
          <p:nvPr>
            <p:ph type="ftr" sz="quarter" idx="16"/>
          </p:nvPr>
        </p:nvSpPr>
        <p:spPr/>
        <p:txBody>
          <a:bodyPr/>
          <a:lstStyle/>
          <a:p>
            <a:r>
              <a:rPr lang="en-US"/>
              <a:t>Add a Footer</a:t>
            </a:r>
            <a:endParaRPr lang="en-US" dirty="0"/>
          </a:p>
        </p:txBody>
      </p:sp>
      <p:sp>
        <p:nvSpPr>
          <p:cNvPr id="5" name="Slide Number Placeholder 4"/>
          <p:cNvSpPr>
            <a:spLocks noGrp="1"/>
          </p:cNvSpPr>
          <p:nvPr>
            <p:ph type="sldNum" sz="quarter" idx="17"/>
          </p:nvPr>
        </p:nvSpPr>
        <p:spPr/>
        <p:txBody>
          <a:bodyPr/>
          <a:lstStyle/>
          <a:p>
            <a:fld id="{8C2E478F-E849-4A8C-AF1F-CBCC78A7CBFA}" type="slidenum">
              <a:rPr lang="en-US" smtClean="0"/>
              <a:pPr/>
              <a:t>18</a:t>
            </a:fld>
            <a:endParaRPr lang="en-US" dirty="0"/>
          </a:p>
        </p:txBody>
      </p:sp>
      <p:sp>
        <p:nvSpPr>
          <p:cNvPr id="6" name="Text Placeholder 5"/>
          <p:cNvSpPr>
            <a:spLocks noGrp="1"/>
          </p:cNvSpPr>
          <p:nvPr>
            <p:ph type="body" sz="quarter" idx="3"/>
          </p:nvPr>
        </p:nvSpPr>
        <p:spPr>
          <a:xfrm>
            <a:off x="8066615" y="357828"/>
            <a:ext cx="3464721" cy="823912"/>
          </a:xfrm>
        </p:spPr>
        <p:txBody>
          <a:bodyPr/>
          <a:lstStyle/>
          <a:p>
            <a:r>
              <a:rPr lang="bg-BG" dirty="0"/>
              <a:t>Основни изводи:</a:t>
            </a:r>
            <a:endParaRPr lang="en-GB" dirty="0"/>
          </a:p>
        </p:txBody>
      </p:sp>
      <p:sp>
        <p:nvSpPr>
          <p:cNvPr id="7" name="Content Placeholder 6"/>
          <p:cNvSpPr>
            <a:spLocks noGrp="1"/>
          </p:cNvSpPr>
          <p:nvPr>
            <p:ph sz="quarter" idx="4"/>
          </p:nvPr>
        </p:nvSpPr>
        <p:spPr>
          <a:xfrm>
            <a:off x="8039309" y="1181740"/>
            <a:ext cx="3464721" cy="4387892"/>
          </a:xfrm>
        </p:spPr>
        <p:txBody>
          <a:bodyPr>
            <a:normAutofit lnSpcReduction="10000"/>
          </a:bodyPr>
          <a:lstStyle/>
          <a:p>
            <a:pPr marL="0" indent="0">
              <a:buNone/>
            </a:pPr>
            <a:r>
              <a:rPr lang="bg-BG" dirty="0"/>
              <a:t>1. Да се извърши одит на всички системи на централните и местни органи на власт</a:t>
            </a:r>
          </a:p>
          <a:p>
            <a:pPr marL="0" indent="0">
              <a:buNone/>
            </a:pPr>
            <a:r>
              <a:rPr lang="bg-BG" dirty="0"/>
              <a:t>2. НАП да се съобрази с препоръките на КЗЛД</a:t>
            </a:r>
          </a:p>
          <a:p>
            <a:pPr marL="0" indent="0">
              <a:buNone/>
            </a:pPr>
            <a:r>
              <a:rPr lang="en-GB" dirty="0"/>
              <a:t>3</a:t>
            </a:r>
            <a:r>
              <a:rPr lang="bg-BG" dirty="0"/>
              <a:t>. При нови договори да се договаря отговорност за неизпълнение</a:t>
            </a:r>
          </a:p>
          <a:p>
            <a:pPr marL="0" indent="0">
              <a:buNone/>
            </a:pPr>
            <a:r>
              <a:rPr lang="bg-BG" dirty="0"/>
              <a:t>4.Да се спазва Закона за електронно управление</a:t>
            </a:r>
            <a:br>
              <a:rPr lang="bg-BG" dirty="0"/>
            </a:br>
            <a:r>
              <a:rPr lang="bg-BG" dirty="0"/>
              <a:t>5. Да се предвидят изисквания към софтуера на НАП и да се тества всяка година</a:t>
            </a:r>
          </a:p>
          <a:p>
            <a:pPr marL="0" indent="0">
              <a:buNone/>
            </a:pPr>
            <a:r>
              <a:rPr lang="bg-BG" dirty="0"/>
              <a:t>6. Да се обучават служителите</a:t>
            </a:r>
          </a:p>
          <a:p>
            <a:pPr marL="0" indent="0">
              <a:buNone/>
            </a:pPr>
            <a:r>
              <a:rPr lang="bg-BG" dirty="0"/>
              <a:t>6. Промяна във възнагражденията на системните администратори</a:t>
            </a:r>
          </a:p>
          <a:p>
            <a:pPr marL="0" indent="0">
              <a:buNone/>
            </a:pPr>
            <a:r>
              <a:rPr lang="bg-BG" dirty="0"/>
              <a:t>7. Предложения за законодателни промени</a:t>
            </a:r>
          </a:p>
        </p:txBody>
      </p:sp>
      <p:sp>
        <p:nvSpPr>
          <p:cNvPr id="8" name="Content Placeholder 7"/>
          <p:cNvSpPr>
            <a:spLocks noGrp="1"/>
          </p:cNvSpPr>
          <p:nvPr>
            <p:ph sz="half" idx="2"/>
          </p:nvPr>
        </p:nvSpPr>
        <p:spPr>
          <a:xfrm>
            <a:off x="511053" y="1885044"/>
            <a:ext cx="3464717" cy="3684588"/>
          </a:xfrm>
        </p:spPr>
        <p:txBody>
          <a:bodyPr>
            <a:normAutofit/>
          </a:bodyPr>
          <a:lstStyle/>
          <a:p>
            <a:pPr algn="just"/>
            <a:r>
              <a:rPr lang="ru-RU" sz="2000" dirty="0"/>
              <a:t>Решение на Народното събрание 20.02.2020 г.  за приемане на Доклад за дейността на Временната анкетна комисия за изясняване на всички факти и обстоятелства около случая с източване на информация от електронната база данни на Националната агенция за приходите.</a:t>
            </a:r>
          </a:p>
          <a:p>
            <a:endParaRPr lang="ru-RU" dirty="0"/>
          </a:p>
        </p:txBody>
      </p:sp>
      <p:pic>
        <p:nvPicPr>
          <p:cNvPr id="9" name="Picture 8"/>
          <p:cNvPicPr>
            <a:picLocks noChangeAspect="1"/>
          </p:cNvPicPr>
          <p:nvPr/>
        </p:nvPicPr>
        <p:blipFill>
          <a:blip r:embed="rId3"/>
          <a:stretch>
            <a:fillRect/>
          </a:stretch>
        </p:blipFill>
        <p:spPr>
          <a:xfrm>
            <a:off x="4471306" y="475971"/>
            <a:ext cx="3135296" cy="4367334"/>
          </a:xfrm>
          <a:prstGeom prst="rect">
            <a:avLst/>
          </a:prstGeom>
        </p:spPr>
      </p:pic>
      <p:sp>
        <p:nvSpPr>
          <p:cNvPr id="10" name="Action Button: Back or Previous 9">
            <a:hlinkClick r:id="rId4" action="ppaction://hlinksldjump" highlightClick="1"/>
          </p:cNvPr>
          <p:cNvSpPr/>
          <p:nvPr/>
        </p:nvSpPr>
        <p:spPr>
          <a:xfrm>
            <a:off x="4471306" y="4843305"/>
            <a:ext cx="575147" cy="565457"/>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226823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a:xfrm>
            <a:off x="7812592" y="-36547"/>
            <a:ext cx="5464629" cy="6858000"/>
          </a:xfrm>
        </p:spPr>
      </p:sp>
      <p:sp>
        <p:nvSpPr>
          <p:cNvPr id="3" name="Title 2"/>
          <p:cNvSpPr>
            <a:spLocks noGrp="1"/>
          </p:cNvSpPr>
          <p:nvPr>
            <p:ph type="title"/>
          </p:nvPr>
        </p:nvSpPr>
        <p:spPr/>
        <p:txBody>
          <a:bodyPr>
            <a:normAutofit fontScale="90000"/>
          </a:bodyPr>
          <a:lstStyle/>
          <a:p>
            <a:r>
              <a:rPr lang="bg-BG" dirty="0"/>
              <a:t>Специализирана прокуратура</a:t>
            </a:r>
            <a:endParaRPr lang="en-GB" dirty="0"/>
          </a:p>
        </p:txBody>
      </p:sp>
      <p:sp>
        <p:nvSpPr>
          <p:cNvPr id="4" name="Text Placeholder 3"/>
          <p:cNvSpPr>
            <a:spLocks noGrp="1"/>
          </p:cNvSpPr>
          <p:nvPr>
            <p:ph type="body" sz="half" idx="2"/>
          </p:nvPr>
        </p:nvSpPr>
        <p:spPr>
          <a:xfrm>
            <a:off x="907701" y="2215256"/>
            <a:ext cx="5138057" cy="3396749"/>
          </a:xfrm>
        </p:spPr>
        <p:txBody>
          <a:bodyPr>
            <a:normAutofit fontScale="85000" lnSpcReduction="20000"/>
          </a:bodyPr>
          <a:lstStyle/>
          <a:p>
            <a:pPr algn="just"/>
            <a:r>
              <a:rPr lang="ru-RU" dirty="0"/>
              <a:t>"</a:t>
            </a:r>
            <a:r>
              <a:rPr lang="ru-RU" i="1" dirty="0"/>
              <a:t>Извършеното престъпление разкрива изключително висока степен на обществена опасност предвид настъпилите вредни последици и други отегчаващи обстоятелства. От сървърите на НАП са източени личните данни на над пет милиона български граждани, а в общодостъпен сайт във файл "NE SE CHISTIIIIIII" са събрани данни за 2099 лица, заемащи висши държавни длъжности /три имена, ЕГН и заемана длъжност/. Засегната е информационната сигурност на десетки търговски дружества и държавни органи. Има задържани лица.</a:t>
            </a:r>
            <a:r>
              <a:rPr lang="ru-RU" dirty="0"/>
              <a:t> " </a:t>
            </a:r>
          </a:p>
          <a:p>
            <a:r>
              <a:rPr lang="ru-RU" dirty="0"/>
              <a:t>22.07.2019 г.</a:t>
            </a:r>
            <a:endParaRPr lang="en-GB" dirty="0"/>
          </a:p>
        </p:txBody>
      </p:sp>
      <p:sp>
        <p:nvSpPr>
          <p:cNvPr id="6" name="Footer Placeholder 5"/>
          <p:cNvSpPr>
            <a:spLocks noGrp="1"/>
          </p:cNvSpPr>
          <p:nvPr>
            <p:ph type="ftr" sz="quarter" idx="14"/>
          </p:nvPr>
        </p:nvSpPr>
        <p:spPr/>
        <p:txBody>
          <a:bodyPr/>
          <a:lstStyle/>
          <a:p>
            <a:r>
              <a:rPr lang="en-US"/>
              <a:t>Add a Footer</a:t>
            </a:r>
            <a:endParaRPr lang="en-US" dirty="0"/>
          </a:p>
        </p:txBody>
      </p:sp>
      <p:sp>
        <p:nvSpPr>
          <p:cNvPr id="7" name="Slide Number Placeholder 6"/>
          <p:cNvSpPr>
            <a:spLocks noGrp="1"/>
          </p:cNvSpPr>
          <p:nvPr>
            <p:ph type="sldNum" sz="quarter" idx="15"/>
          </p:nvPr>
        </p:nvSpPr>
        <p:spPr/>
        <p:txBody>
          <a:bodyPr/>
          <a:lstStyle/>
          <a:p>
            <a:fld id="{8C2E478F-E849-4A8C-AF1F-CBCC78A7CBFA}" type="slidenum">
              <a:rPr lang="en-US" smtClean="0"/>
              <a:pPr/>
              <a:t>19</a:t>
            </a:fld>
            <a:endParaRPr lang="en-US" dirty="0"/>
          </a:p>
        </p:txBody>
      </p:sp>
      <p:pic>
        <p:nvPicPr>
          <p:cNvPr id="8" name="Picture 7"/>
          <p:cNvPicPr>
            <a:picLocks noChangeAspect="1"/>
          </p:cNvPicPr>
          <p:nvPr/>
        </p:nvPicPr>
        <p:blipFill>
          <a:blip r:embed="rId2"/>
          <a:stretch>
            <a:fillRect/>
          </a:stretch>
        </p:blipFill>
        <p:spPr>
          <a:xfrm>
            <a:off x="7817615" y="0"/>
            <a:ext cx="4816690" cy="5887758"/>
          </a:xfrm>
          <a:prstGeom prst="rect">
            <a:avLst/>
          </a:prstGeom>
        </p:spPr>
      </p:pic>
      <p:sp>
        <p:nvSpPr>
          <p:cNvPr id="5" name="Action Button: Back or Previous 4">
            <a:hlinkClick r:id="rId3" action="ppaction://hlinksldjump" highlightClick="1"/>
          </p:cNvPr>
          <p:cNvSpPr/>
          <p:nvPr/>
        </p:nvSpPr>
        <p:spPr>
          <a:xfrm>
            <a:off x="7039155" y="5555641"/>
            <a:ext cx="603849" cy="66423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955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wo buildings" title="two buildings">
            <a:extLst>
              <a:ext uri="{FF2B5EF4-FFF2-40B4-BE49-F238E27FC236}">
                <a16:creationId xmlns:a16="http://schemas.microsoft.com/office/drawing/2014/main" id="{59B4175B-2237-4E2B-8940-03CD8C850446}"/>
              </a:ext>
            </a:extLst>
          </p:cNvPr>
          <p:cNvPicPr>
            <a:picLocks noGrp="1" noChangeAspect="1"/>
          </p:cNvPicPr>
          <p:nvPr>
            <p:ph type="pic" idx="1"/>
          </p:nvPr>
        </p:nvPicPr>
        <p:blipFill>
          <a:blip r:embed="rId2">
            <a:extLst>
              <a:ext uri="{BEBA8EAE-BF5A-486C-A8C5-ECC9F3942E4B}">
                <a14:imgProps xmlns:a14="http://schemas.microsoft.com/office/drawing/2010/main">
                  <a14:imgLayer r:embed="rId3">
                    <a14:imgEffect>
                      <a14:brightnessContrast bright="-30000" contrast="45000"/>
                    </a14:imgEffect>
                  </a14:imgLayer>
                </a14:imgProps>
              </a:ext>
              <a:ext uri="{28A0092B-C50C-407E-A947-70E740481C1C}">
                <a14:useLocalDpi xmlns:a14="http://schemas.microsoft.com/office/drawing/2010/main" val="0"/>
              </a:ext>
            </a:extLst>
          </a:blip>
          <a:srcRect/>
          <a:stretch>
            <a:fillRect/>
          </a:stretch>
        </p:blipFill>
        <p:spPr/>
      </p:pic>
      <p:sp>
        <p:nvSpPr>
          <p:cNvPr id="12" name="Rectangle 11">
            <a:extLst>
              <a:ext uri="{FF2B5EF4-FFF2-40B4-BE49-F238E27FC236}">
                <a16:creationId xmlns:a16="http://schemas.microsoft.com/office/drawing/2014/main" id="{663F03C3-322B-449C-A477-EA1D99EDC624}"/>
              </a:ext>
              <a:ext uri="{C183D7F6-B498-43B3-948B-1728B52AA6E4}">
                <adec:decorative xmlns:adec="http://schemas.microsoft.com/office/drawing/2017/decorative" val="1"/>
              </a:ext>
            </a:extLst>
          </p:cNvPr>
          <p:cNvSpPr/>
          <p:nvPr/>
        </p:nvSpPr>
        <p:spPr>
          <a:xfrm>
            <a:off x="654349" y="556396"/>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13" name="Rectangle 12">
            <a:extLst>
              <a:ext uri="{FF2B5EF4-FFF2-40B4-BE49-F238E27FC236}">
                <a16:creationId xmlns:a16="http://schemas.microsoft.com/office/drawing/2014/main" id="{AA0E0CBA-1F82-43A8-9DE3-F0F883DB2D26}"/>
              </a:ext>
              <a:ext uri="{C183D7F6-B498-43B3-948B-1728B52AA6E4}">
                <adec:decorative xmlns:adec="http://schemas.microsoft.com/office/drawing/2017/decorative" val="1"/>
              </a:ext>
            </a:extLst>
          </p:cNvPr>
          <p:cNvSpPr/>
          <p:nvPr/>
        </p:nvSpPr>
        <p:spPr>
          <a:xfrm>
            <a:off x="957943" y="655467"/>
            <a:ext cx="5769428"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957943" y="812801"/>
            <a:ext cx="5138057" cy="879294"/>
          </a:xfrm>
        </p:spPr>
        <p:txBody>
          <a:bodyPr>
            <a:normAutofit fontScale="90000"/>
          </a:bodyPr>
          <a:lstStyle/>
          <a:p>
            <a:r>
              <a:rPr lang="bg-BG" dirty="0"/>
              <a:t>Национална агенция по приходите</a:t>
            </a:r>
            <a:endParaRPr lang="en-US" dirty="0"/>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1047921" y="1692096"/>
            <a:ext cx="4958100" cy="615496"/>
          </a:xfrm>
        </p:spPr>
        <p:txBody>
          <a:bodyPr/>
          <a:lstStyle/>
          <a:p>
            <a:pPr algn="just"/>
            <a:r>
              <a:rPr lang="en-US" sz="1800" dirty="0">
                <a:hlinkClick r:id="rId4"/>
              </a:rPr>
              <a:t>https://nra.bg/Zashtita-na-lichnite-danni</a:t>
            </a:r>
            <a:endParaRPr lang="bg-BG" sz="1800" dirty="0"/>
          </a:p>
          <a:p>
            <a:endParaRPr lang="en-US" dirty="0"/>
          </a:p>
        </p:txBody>
      </p:sp>
      <p:sp>
        <p:nvSpPr>
          <p:cNvPr id="8" name="Text Placeholder 7">
            <a:extLst>
              <a:ext uri="{FF2B5EF4-FFF2-40B4-BE49-F238E27FC236}">
                <a16:creationId xmlns:a16="http://schemas.microsoft.com/office/drawing/2014/main" id="{E79DECD2-B85E-4CB3-BBFB-C64131454B65}"/>
              </a:ext>
            </a:extLst>
          </p:cNvPr>
          <p:cNvSpPr>
            <a:spLocks noGrp="1"/>
          </p:cNvSpPr>
          <p:nvPr>
            <p:ph type="body" sz="half" idx="2"/>
          </p:nvPr>
        </p:nvSpPr>
        <p:spPr>
          <a:xfrm>
            <a:off x="957943" y="2523067"/>
            <a:ext cx="5138057" cy="3420533"/>
          </a:xfrm>
        </p:spPr>
        <p:txBody>
          <a:bodyPr>
            <a:normAutofit/>
          </a:bodyPr>
          <a:lstStyle/>
          <a:p>
            <a:pPr marL="342900" indent="-342900" algn="just">
              <a:buAutoNum type="arabicPeriod"/>
            </a:pPr>
            <a:r>
              <a:rPr lang="ru-RU" dirty="0"/>
              <a:t>Националната агенция за приходите е специализиран държавен орган към министъра на финансите за установяване, обезпечаване и събиране на публични вземания, и определени със закон частни държавни вземания. </a:t>
            </a:r>
          </a:p>
          <a:p>
            <a:pPr marL="342900" indent="-342900" algn="just">
              <a:buAutoNum type="arabicPeriod"/>
            </a:pPr>
            <a:r>
              <a:rPr lang="ru-RU" dirty="0"/>
              <a:t>Защитата на личните данни на всеки гражданин е от изключителна важност за Националната агенция за приходите.</a:t>
            </a:r>
            <a:endParaRPr lang="en-US" dirty="0"/>
          </a:p>
        </p:txBody>
      </p:sp>
      <p:sp>
        <p:nvSpPr>
          <p:cNvPr id="2" name="Footer Placeholder 1">
            <a:extLst>
              <a:ext uri="{FF2B5EF4-FFF2-40B4-BE49-F238E27FC236}">
                <a16:creationId xmlns:a16="http://schemas.microsoft.com/office/drawing/2014/main" id="{B9BB9BB1-292D-4569-BA74-3E766701DB15}"/>
              </a:ext>
            </a:extLst>
          </p:cNvPr>
          <p:cNvSpPr>
            <a:spLocks noGrp="1"/>
          </p:cNvSpPr>
          <p:nvPr>
            <p:ph type="ftr" sz="quarter" idx="14"/>
          </p:nvPr>
        </p:nvSpPr>
        <p:spPr/>
        <p:txBody>
          <a:bodyPr/>
          <a:lstStyle/>
          <a:p>
            <a:r>
              <a:rPr lang="en-US" dirty="0"/>
              <a:t>Add a Footer</a:t>
            </a:r>
          </a:p>
        </p:txBody>
      </p:sp>
      <p:sp>
        <p:nvSpPr>
          <p:cNvPr id="11" name="Rectangle: Single Corner Snipped 10">
            <a:extLst>
              <a:ext uri="{FF2B5EF4-FFF2-40B4-BE49-F238E27FC236}">
                <a16:creationId xmlns:a16="http://schemas.microsoft.com/office/drawing/2014/main" id="{85DF53DB-409B-49FA-A52D-E30AD84AED76}"/>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a:extLst>
              <a:ext uri="{FF2B5EF4-FFF2-40B4-BE49-F238E27FC236}">
                <a16:creationId xmlns:a16="http://schemas.microsoft.com/office/drawing/2014/main" id="{5564D90B-FC4E-4781-9E54-536CECF8BA47}"/>
              </a:ext>
            </a:extLst>
          </p:cNvPr>
          <p:cNvSpPr>
            <a:spLocks noGrp="1"/>
          </p:cNvSpPr>
          <p:nvPr>
            <p:ph type="sldNum" sz="quarter" idx="15"/>
          </p:nvPr>
        </p:nvSpPr>
        <p:spPr/>
        <p:txBody>
          <a:bodyPr/>
          <a:lstStyle/>
          <a:p>
            <a:fld id="{8C2E478F-E849-4A8C-AF1F-CBCC78A7CBFA}" type="slidenum">
              <a:rPr lang="en-US" smtClean="0"/>
              <a:pPr/>
              <a:t>2</a:t>
            </a:fld>
            <a:endParaRPr lang="en-US" dirty="0"/>
          </a:p>
        </p:txBody>
      </p:sp>
    </p:spTree>
    <p:extLst>
      <p:ext uri="{BB962C8B-B14F-4D97-AF65-F5344CB8AC3E}">
        <p14:creationId xmlns:p14="http://schemas.microsoft.com/office/powerpoint/2010/main" val="48532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a:blip r:embed="rId2"/>
          <a:srcRect l="20267" r="20267"/>
          <a:stretch>
            <a:fillRect/>
          </a:stretch>
        </p:blipFill>
        <p:spPr>
          <a:xfrm>
            <a:off x="1" y="-268918"/>
            <a:ext cx="4119824" cy="6858000"/>
          </a:xfrm>
          <a:prstGeom prst="rect">
            <a:avLst/>
          </a:prstGeom>
        </p:spPr>
      </p:pic>
      <p:sp>
        <p:nvSpPr>
          <p:cNvPr id="3" name="Title 2"/>
          <p:cNvSpPr>
            <a:spLocks noGrp="1"/>
          </p:cNvSpPr>
          <p:nvPr>
            <p:ph type="title"/>
          </p:nvPr>
        </p:nvSpPr>
        <p:spPr>
          <a:xfrm>
            <a:off x="5938576" y="981012"/>
            <a:ext cx="4483932" cy="573989"/>
          </a:xfrm>
        </p:spPr>
        <p:txBody>
          <a:bodyPr/>
          <a:lstStyle/>
          <a:p>
            <a:r>
              <a:rPr lang="ru-RU" dirty="0">
                <a:hlinkClick r:id="rId3" action="ppaction://hlinkfile"/>
              </a:rPr>
              <a:t>Месечен бюлетин на КЗЛД-септември 2019 </a:t>
            </a:r>
            <a:br>
              <a:rPr lang="bg-BG" dirty="0"/>
            </a:br>
            <a:endParaRPr lang="en-GB" dirty="0"/>
          </a:p>
        </p:txBody>
      </p:sp>
      <p:sp>
        <p:nvSpPr>
          <p:cNvPr id="4" name="Content Placeholder 3"/>
          <p:cNvSpPr>
            <a:spLocks noGrp="1"/>
          </p:cNvSpPr>
          <p:nvPr>
            <p:ph idx="1"/>
          </p:nvPr>
        </p:nvSpPr>
        <p:spPr/>
        <p:txBody>
          <a:bodyPr>
            <a:normAutofit/>
          </a:bodyPr>
          <a:lstStyle/>
          <a:p>
            <a:r>
              <a:rPr lang="ru-RU" dirty="0"/>
              <a:t>Проверка от 22 юли до 20 август </a:t>
            </a:r>
          </a:p>
          <a:p>
            <a:pPr algn="just"/>
            <a:r>
              <a:rPr lang="ru-RU" dirty="0"/>
              <a:t>Решение №ППН-02-399</a:t>
            </a:r>
            <a:r>
              <a:rPr lang="bg-BG" dirty="0"/>
              <a:t>/2</a:t>
            </a:r>
            <a:r>
              <a:rPr lang="ru-RU" dirty="0"/>
              <a:t>3.08.2019 г. на КЗЛД с 20 разпореждания на основание чл. 58, § 2, буква „г“ във връзка с чл. 57, § 1, буква „а“ и чл. 83, § 2, букви „а“, „в“, „г“, „е“ и „ж“ от ОРЗД за предприемане на подходящи технически и организационни мерки за обработване на лични данни</a:t>
            </a:r>
          </a:p>
          <a:p>
            <a:pPr algn="just"/>
            <a:r>
              <a:rPr lang="ru-RU" dirty="0"/>
              <a:t>Наказателно постановление № 004/28.08.2019 г. на председателя на КЗЛД за нарушение на чл. 32, § 1, буква „б“ от ОРЗЛД с наложената санкция от 5 100 000 лева.</a:t>
            </a:r>
          </a:p>
          <a:p>
            <a:pPr algn="just"/>
            <a:endParaRPr lang="en-GB" dirty="0"/>
          </a:p>
        </p:txBody>
      </p:sp>
      <p:sp>
        <p:nvSpPr>
          <p:cNvPr id="6" name="Slide Number Placeholder 5"/>
          <p:cNvSpPr>
            <a:spLocks noGrp="1"/>
          </p:cNvSpPr>
          <p:nvPr>
            <p:ph type="sldNum" sz="quarter" idx="17"/>
          </p:nvPr>
        </p:nvSpPr>
        <p:spPr/>
        <p:txBody>
          <a:bodyPr/>
          <a:lstStyle/>
          <a:p>
            <a:fld id="{8C2E478F-E849-4A8C-AF1F-CBCC78A7CBFA}" type="slidenum">
              <a:rPr lang="en-US" smtClean="0"/>
              <a:pPr/>
              <a:t>20</a:t>
            </a:fld>
            <a:endParaRPr lang="en-US" dirty="0"/>
          </a:p>
        </p:txBody>
      </p:sp>
    </p:spTree>
    <p:extLst>
      <p:ext uri="{BB962C8B-B14F-4D97-AF65-F5344CB8AC3E}">
        <p14:creationId xmlns:p14="http://schemas.microsoft.com/office/powerpoint/2010/main" val="4069070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8C2E478F-E849-4A8C-AF1F-CBCC78A7CBFA}" type="slidenum">
              <a:rPr lang="en-US" smtClean="0"/>
              <a:pPr/>
              <a:t>21</a:t>
            </a:fld>
            <a:endParaRPr lang="en-US" dirty="0"/>
          </a:p>
        </p:txBody>
      </p:sp>
      <p:sp>
        <p:nvSpPr>
          <p:cNvPr id="9" name="Title 8"/>
          <p:cNvSpPr>
            <a:spLocks noGrp="1"/>
          </p:cNvSpPr>
          <p:nvPr>
            <p:ph type="title"/>
          </p:nvPr>
        </p:nvSpPr>
        <p:spPr>
          <a:xfrm>
            <a:off x="595884" y="0"/>
            <a:ext cx="11000232" cy="1188720"/>
          </a:xfrm>
        </p:spPr>
        <p:txBody>
          <a:bodyPr>
            <a:normAutofit/>
          </a:bodyPr>
          <a:lstStyle/>
          <a:p>
            <a:r>
              <a:rPr lang="ru-RU" sz="2800" dirty="0"/>
              <a:t>Наредени подходящи технически и организационни мерки</a:t>
            </a:r>
            <a:endParaRPr lang="en-GB" sz="2800" dirty="0"/>
          </a:p>
        </p:txBody>
      </p:sp>
      <p:sp>
        <p:nvSpPr>
          <p:cNvPr id="10" name="Rectangle 9"/>
          <p:cNvSpPr/>
          <p:nvPr/>
        </p:nvSpPr>
        <p:spPr>
          <a:xfrm>
            <a:off x="1185706" y="1627833"/>
            <a:ext cx="10410410" cy="3139321"/>
          </a:xfrm>
          <a:prstGeom prst="rect">
            <a:avLst/>
          </a:prstGeom>
        </p:spPr>
        <p:txBody>
          <a:bodyPr wrap="square">
            <a:spAutoFit/>
          </a:bodyPr>
          <a:lstStyle/>
          <a:p>
            <a:r>
              <a:rPr lang="ru-RU" dirty="0"/>
              <a:t>• мерки с цел повишаване защитата при обработка на лични данни в приложения за </a:t>
            </a:r>
          </a:p>
          <a:p>
            <a:r>
              <a:rPr lang="ru-RU" dirty="0"/>
              <a:t>електронни услуги към гражданите;</a:t>
            </a:r>
          </a:p>
          <a:p>
            <a:r>
              <a:rPr lang="ru-RU" dirty="0"/>
              <a:t>• извършване на анализ на риска на системите и операциите по обработването, включващи </a:t>
            </a:r>
          </a:p>
          <a:p>
            <a:r>
              <a:rPr lang="ru-RU" dirty="0"/>
              <a:t>изготвени правила и функционални задължения за работа на всяка информационна система;</a:t>
            </a:r>
          </a:p>
          <a:p>
            <a:r>
              <a:rPr lang="ru-RU" dirty="0"/>
              <a:t>• извършване на оценка на въздействието при идентифициран „висок риск” за всяка една </a:t>
            </a:r>
          </a:p>
          <a:p>
            <a:r>
              <a:rPr lang="ru-RU" dirty="0"/>
              <a:t>система и предприетите мерки;</a:t>
            </a:r>
          </a:p>
          <a:p>
            <a:r>
              <a:rPr lang="ru-RU" dirty="0"/>
              <a:t>• извършване на оценка на въздействието при първоначално стартиране на нови </a:t>
            </a:r>
          </a:p>
          <a:p>
            <a:r>
              <a:rPr lang="ru-RU" dirty="0"/>
              <a:t>информационни системи и приложения.</a:t>
            </a:r>
          </a:p>
          <a:p>
            <a:r>
              <a:rPr lang="ru-RU" dirty="0"/>
              <a:t>Срокът за изпълнение на разпорежданията е шестмесечен, считано от датата на получаването на предписанието </a:t>
            </a:r>
          </a:p>
          <a:p>
            <a:endParaRPr lang="en-GB" dirty="0"/>
          </a:p>
        </p:txBody>
      </p:sp>
    </p:spTree>
    <p:extLst>
      <p:ext uri="{BB962C8B-B14F-4D97-AF65-F5344CB8AC3E}">
        <p14:creationId xmlns:p14="http://schemas.microsoft.com/office/powerpoint/2010/main" val="3558258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8C2E478F-E849-4A8C-AF1F-CBCC78A7CBFA}" type="slidenum">
              <a:rPr lang="en-US" smtClean="0"/>
              <a:pPr/>
              <a:t>22</a:t>
            </a:fld>
            <a:endParaRPr lang="en-US" dirty="0"/>
          </a:p>
        </p:txBody>
      </p:sp>
      <p:sp>
        <p:nvSpPr>
          <p:cNvPr id="9" name="Title 8"/>
          <p:cNvSpPr>
            <a:spLocks noGrp="1"/>
          </p:cNvSpPr>
          <p:nvPr>
            <p:ph type="title"/>
          </p:nvPr>
        </p:nvSpPr>
        <p:spPr>
          <a:xfrm>
            <a:off x="595884" y="0"/>
            <a:ext cx="11000232" cy="1195754"/>
          </a:xfrm>
        </p:spPr>
        <p:txBody>
          <a:bodyPr>
            <a:normAutofit/>
          </a:bodyPr>
          <a:lstStyle/>
          <a:p>
            <a:r>
              <a:rPr lang="bg-BG" sz="2800" dirty="0"/>
              <a:t>Санкция</a:t>
            </a:r>
            <a:endParaRPr lang="en-GB" sz="2800" dirty="0"/>
          </a:p>
        </p:txBody>
      </p:sp>
      <p:sp>
        <p:nvSpPr>
          <p:cNvPr id="2" name="Rectangle 1"/>
          <p:cNvSpPr/>
          <p:nvPr/>
        </p:nvSpPr>
        <p:spPr>
          <a:xfrm>
            <a:off x="1125416" y="597877"/>
            <a:ext cx="9576079" cy="3970318"/>
          </a:xfrm>
          <a:prstGeom prst="rect">
            <a:avLst/>
          </a:prstGeom>
        </p:spPr>
        <p:txBody>
          <a:bodyPr wrap="square">
            <a:spAutoFit/>
          </a:bodyPr>
          <a:lstStyle/>
          <a:p>
            <a:endParaRPr lang="ru-RU" dirty="0"/>
          </a:p>
          <a:p>
            <a:endParaRPr lang="ru-RU" dirty="0"/>
          </a:p>
          <a:p>
            <a:endParaRPr lang="ru-RU" dirty="0"/>
          </a:p>
          <a:p>
            <a:endParaRPr lang="ru-RU" dirty="0"/>
          </a:p>
          <a:p>
            <a:pPr algn="just"/>
            <a:r>
              <a:rPr lang="ru-RU" dirty="0"/>
              <a:t>Правно основание: чл. 32, § 1, буква „б“ от ОРЗД</a:t>
            </a:r>
          </a:p>
          <a:p>
            <a:pPr algn="just"/>
            <a:r>
              <a:rPr lang="ru-RU" dirty="0"/>
              <a:t>Фактическо осонвание: осъществен неоторизиран достъп, неразрешено разкриване и разпространение на личните данни на физически лица от информационните бази данни, поддържани от агенцията</a:t>
            </a:r>
          </a:p>
          <a:p>
            <a:pPr algn="just"/>
            <a:r>
              <a:rPr lang="ru-RU" dirty="0"/>
              <a:t>Според бюлетина на КЗЛД по този начин е ангажирана административнонаказателната отговорност на НАП, в качеството й на администратор на лични данни, за допуснатото неправомерно достъпване и разпространение на лични данни. Фактът, че тези данни са изтекли в публичното пространство, не означава автоматично, че с тях е извършена злоупотреба, доколкото злоупотребата предполага извършването на допълнителни действия, представляващи сами по себе си отделни престъпления.</a:t>
            </a:r>
            <a:endParaRPr lang="en-GB" dirty="0"/>
          </a:p>
        </p:txBody>
      </p:sp>
      <p:sp>
        <p:nvSpPr>
          <p:cNvPr id="3" name="Action Button: Back or Previous 2">
            <a:hlinkClick r:id="rId2" action="ppaction://hlinksldjump" highlightClick="1"/>
          </p:cNvPr>
          <p:cNvSpPr/>
          <p:nvPr/>
        </p:nvSpPr>
        <p:spPr>
          <a:xfrm>
            <a:off x="448574" y="5564037"/>
            <a:ext cx="607831" cy="483079"/>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1263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5256" y="652028"/>
            <a:ext cx="3834596" cy="1124404"/>
          </a:xfrm>
        </p:spPr>
        <p:txBody>
          <a:bodyPr/>
          <a:lstStyle/>
          <a:p>
            <a:r>
              <a:rPr lang="bg-BG" dirty="0"/>
              <a:t>Решение на КЗЛД с </a:t>
            </a:r>
            <a:r>
              <a:rPr lang="bg-BG" dirty="0" err="1"/>
              <a:t>разпоредени</a:t>
            </a:r>
            <a:r>
              <a:rPr lang="bg-BG" dirty="0"/>
              <a:t> мерки</a:t>
            </a:r>
            <a:endParaRPr lang="en-GB" dirty="0"/>
          </a:p>
        </p:txBody>
      </p:sp>
      <p:sp>
        <p:nvSpPr>
          <p:cNvPr id="4" name="Footer Placeholder 3"/>
          <p:cNvSpPr>
            <a:spLocks noGrp="1"/>
          </p:cNvSpPr>
          <p:nvPr>
            <p:ph type="ftr" sz="quarter" idx="16"/>
          </p:nvPr>
        </p:nvSpPr>
        <p:spPr/>
        <p:txBody>
          <a:bodyPr/>
          <a:lstStyle/>
          <a:p>
            <a:r>
              <a:rPr lang="en-US"/>
              <a:t>Add a Footer</a:t>
            </a:r>
            <a:endParaRPr lang="en-US" dirty="0"/>
          </a:p>
        </p:txBody>
      </p:sp>
      <p:sp>
        <p:nvSpPr>
          <p:cNvPr id="5" name="Slide Number Placeholder 4"/>
          <p:cNvSpPr>
            <a:spLocks noGrp="1"/>
          </p:cNvSpPr>
          <p:nvPr>
            <p:ph type="sldNum" sz="quarter" idx="17"/>
          </p:nvPr>
        </p:nvSpPr>
        <p:spPr/>
        <p:txBody>
          <a:bodyPr/>
          <a:lstStyle/>
          <a:p>
            <a:fld id="{8C2E478F-E849-4A8C-AF1F-CBCC78A7CBFA}" type="slidenum">
              <a:rPr lang="en-US" smtClean="0"/>
              <a:pPr/>
              <a:t>23</a:t>
            </a:fld>
            <a:endParaRPr lang="en-US" dirty="0"/>
          </a:p>
        </p:txBody>
      </p:sp>
      <p:sp>
        <p:nvSpPr>
          <p:cNvPr id="6" name="Text Placeholder 5"/>
          <p:cNvSpPr>
            <a:spLocks noGrp="1"/>
          </p:cNvSpPr>
          <p:nvPr>
            <p:ph type="body" sz="quarter" idx="3"/>
          </p:nvPr>
        </p:nvSpPr>
        <p:spPr>
          <a:xfrm>
            <a:off x="8153395" y="652028"/>
            <a:ext cx="3464721" cy="1233016"/>
          </a:xfrm>
        </p:spPr>
        <p:txBody>
          <a:bodyPr>
            <a:noAutofit/>
          </a:bodyPr>
          <a:lstStyle/>
          <a:p>
            <a:pPr algn="ctr"/>
            <a:r>
              <a:rPr lang="bg-BG" sz="2800" dirty="0"/>
              <a:t>Наказателно постановление на председателя на КЗЛД</a:t>
            </a:r>
            <a:endParaRPr lang="en-GB" sz="2800" dirty="0"/>
          </a:p>
        </p:txBody>
      </p:sp>
      <p:sp>
        <p:nvSpPr>
          <p:cNvPr id="7" name="Content Placeholder 6"/>
          <p:cNvSpPr>
            <a:spLocks noGrp="1"/>
          </p:cNvSpPr>
          <p:nvPr>
            <p:ph sz="quarter" idx="4"/>
          </p:nvPr>
        </p:nvSpPr>
        <p:spPr/>
        <p:txBody>
          <a:bodyPr>
            <a:normAutofit lnSpcReduction="10000"/>
          </a:bodyPr>
          <a:lstStyle/>
          <a:p>
            <a:r>
              <a:rPr lang="bg-BG" sz="2400" dirty="0"/>
              <a:t>висящо НАХД пред Софийски районен съд</a:t>
            </a:r>
          </a:p>
          <a:p>
            <a:r>
              <a:rPr lang="ru-RU" sz="2400" dirty="0">
                <a:hlinkClick r:id="rId2"/>
              </a:rPr>
              <a:t>Делото за глобата от 5 млн. лв. на НАП „изплува“ от отводи на съдии с изтекли лични данни</a:t>
            </a:r>
            <a:endParaRPr lang="ru-RU" sz="2400" dirty="0"/>
          </a:p>
          <a:p>
            <a:r>
              <a:rPr lang="bg-BG" sz="2400" dirty="0"/>
              <a:t>евентуална втора инстанция Административен съд-София-град</a:t>
            </a:r>
            <a:endParaRPr lang="en-GB" sz="2400" dirty="0"/>
          </a:p>
        </p:txBody>
      </p:sp>
      <p:sp>
        <p:nvSpPr>
          <p:cNvPr id="8" name="Content Placeholder 7"/>
          <p:cNvSpPr>
            <a:spLocks noGrp="1"/>
          </p:cNvSpPr>
          <p:nvPr>
            <p:ph sz="half" idx="2"/>
          </p:nvPr>
        </p:nvSpPr>
        <p:spPr/>
        <p:txBody>
          <a:bodyPr>
            <a:normAutofit/>
          </a:bodyPr>
          <a:lstStyle/>
          <a:p>
            <a:pPr algn="just"/>
            <a:r>
              <a:rPr lang="bg-BG" sz="2400" dirty="0"/>
              <a:t>висящо </a:t>
            </a:r>
            <a:r>
              <a:rPr lang="bg-BG" sz="2400" dirty="0" err="1"/>
              <a:t>адм.дело</a:t>
            </a:r>
            <a:r>
              <a:rPr lang="bg-BG" sz="2400" dirty="0"/>
              <a:t> пред Административен съд-София-град</a:t>
            </a:r>
          </a:p>
          <a:p>
            <a:pPr algn="just"/>
            <a:r>
              <a:rPr lang="ru-RU" sz="2400" dirty="0">
                <a:hlinkClick r:id="rId3"/>
              </a:rPr>
              <a:t>Съдът поиска отговор на 13 въпроса преди да реши виновна ли е НАП за теча на данни </a:t>
            </a:r>
            <a:endParaRPr lang="bg-BG" sz="2400" dirty="0"/>
          </a:p>
          <a:p>
            <a:pPr algn="just"/>
            <a:r>
              <a:rPr lang="bg-BG" sz="2400" dirty="0"/>
              <a:t>евентуална втора инстанция Върховен административен съд</a:t>
            </a:r>
            <a:endParaRPr lang="en-GB" sz="2400" dirty="0"/>
          </a:p>
        </p:txBody>
      </p:sp>
      <p:pic>
        <p:nvPicPr>
          <p:cNvPr id="10" name="Picture 9"/>
          <p:cNvPicPr>
            <a:picLocks noChangeAspect="1"/>
          </p:cNvPicPr>
          <p:nvPr/>
        </p:nvPicPr>
        <p:blipFill>
          <a:blip r:embed="rId4"/>
          <a:stretch>
            <a:fillRect/>
          </a:stretch>
        </p:blipFill>
        <p:spPr>
          <a:xfrm>
            <a:off x="4433836" y="80387"/>
            <a:ext cx="2833635" cy="2974311"/>
          </a:xfrm>
          <a:prstGeom prst="rect">
            <a:avLst/>
          </a:prstGeom>
        </p:spPr>
      </p:pic>
      <p:pic>
        <p:nvPicPr>
          <p:cNvPr id="2" name="Picture 1"/>
          <p:cNvPicPr>
            <a:picLocks noChangeAspect="1"/>
          </p:cNvPicPr>
          <p:nvPr/>
        </p:nvPicPr>
        <p:blipFill>
          <a:blip r:embed="rId5"/>
          <a:stretch>
            <a:fillRect/>
          </a:stretch>
        </p:blipFill>
        <p:spPr>
          <a:xfrm>
            <a:off x="4441371" y="3054698"/>
            <a:ext cx="2826100" cy="2857657"/>
          </a:xfrm>
          <a:prstGeom prst="rect">
            <a:avLst/>
          </a:prstGeom>
        </p:spPr>
      </p:pic>
    </p:spTree>
    <p:extLst>
      <p:ext uri="{BB962C8B-B14F-4D97-AF65-F5344CB8AC3E}">
        <p14:creationId xmlns:p14="http://schemas.microsoft.com/office/powerpoint/2010/main" val="97881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p>
            <a:r>
              <a:rPr lang="en-US"/>
              <a:t>Add a Footer</a:t>
            </a:r>
            <a:endParaRPr lang="en-US" dirty="0"/>
          </a:p>
        </p:txBody>
      </p:sp>
      <p:sp>
        <p:nvSpPr>
          <p:cNvPr id="3" name="Slide Number Placeholder 2"/>
          <p:cNvSpPr>
            <a:spLocks noGrp="1"/>
          </p:cNvSpPr>
          <p:nvPr>
            <p:ph type="sldNum" sz="quarter" idx="15"/>
          </p:nvPr>
        </p:nvSpPr>
        <p:spPr/>
        <p:txBody>
          <a:bodyPr/>
          <a:lstStyle/>
          <a:p>
            <a:fld id="{8C2E478F-E849-4A8C-AF1F-CBCC78A7CBFA}" type="slidenum">
              <a:rPr lang="en-US" smtClean="0"/>
              <a:pPr/>
              <a:t>24</a:t>
            </a:fld>
            <a:endParaRPr lang="en-US" dirty="0"/>
          </a:p>
        </p:txBody>
      </p:sp>
      <p:pic>
        <p:nvPicPr>
          <p:cNvPr id="7" name="Content Placeholder 6"/>
          <p:cNvPicPr>
            <a:picLocks noGrp="1" noChangeAspect="1"/>
          </p:cNvPicPr>
          <p:nvPr>
            <p:ph idx="1"/>
          </p:nvPr>
        </p:nvPicPr>
        <p:blipFill>
          <a:blip r:embed="rId2"/>
          <a:stretch>
            <a:fillRect/>
          </a:stretch>
        </p:blipFill>
        <p:spPr>
          <a:xfrm>
            <a:off x="7161850" y="648118"/>
            <a:ext cx="4303320" cy="5144756"/>
          </a:xfrm>
          <a:prstGeom prst="rect">
            <a:avLst/>
          </a:prstGeom>
        </p:spPr>
      </p:pic>
      <p:sp>
        <p:nvSpPr>
          <p:cNvPr id="5" name="Text Placeholder 4"/>
          <p:cNvSpPr>
            <a:spLocks noGrp="1"/>
          </p:cNvSpPr>
          <p:nvPr>
            <p:ph type="body" sz="half" idx="2"/>
          </p:nvPr>
        </p:nvSpPr>
        <p:spPr>
          <a:xfrm>
            <a:off x="397589" y="1844040"/>
            <a:ext cx="4525107" cy="4088675"/>
          </a:xfrm>
        </p:spPr>
        <p:txBody>
          <a:bodyPr>
            <a:normAutofit fontScale="77500" lnSpcReduction="20000"/>
          </a:bodyPr>
          <a:lstStyle/>
          <a:p>
            <a:endParaRPr lang="bg-BG" dirty="0"/>
          </a:p>
          <a:p>
            <a:endParaRPr lang="bg-BG" dirty="0"/>
          </a:p>
          <a:p>
            <a:pPr algn="just"/>
            <a:r>
              <a:rPr lang="bg-BG" sz="2400" dirty="0"/>
              <a:t>1. Колективен иск на около 130 физически лица за обезщетения </a:t>
            </a:r>
          </a:p>
          <a:p>
            <a:pPr algn="just"/>
            <a:r>
              <a:rPr lang="bg-BG" sz="2400" dirty="0"/>
              <a:t>по 1000 лв.</a:t>
            </a:r>
          </a:p>
          <a:p>
            <a:pPr algn="just"/>
            <a:r>
              <a:rPr lang="bg-BG" sz="2400" dirty="0"/>
              <a:t>2. Множество индивидуални искови молби за различни по размер (от 1 лв. до 10 000 лв.) обезщетения до административните съдилища в цялата страна</a:t>
            </a:r>
            <a:endParaRPr lang="en-GB" sz="2400" dirty="0"/>
          </a:p>
        </p:txBody>
      </p:sp>
      <p:sp>
        <p:nvSpPr>
          <p:cNvPr id="6" name="Title 5"/>
          <p:cNvSpPr>
            <a:spLocks noGrp="1"/>
          </p:cNvSpPr>
          <p:nvPr>
            <p:ph type="title"/>
          </p:nvPr>
        </p:nvSpPr>
        <p:spPr>
          <a:xfrm>
            <a:off x="962026" y="1264638"/>
            <a:ext cx="4101084" cy="1158804"/>
          </a:xfrm>
        </p:spPr>
        <p:txBody>
          <a:bodyPr>
            <a:noAutofit/>
          </a:bodyPr>
          <a:lstStyle/>
          <a:p>
            <a:pPr algn="l"/>
            <a:r>
              <a:rPr lang="ru-RU" sz="2000" dirty="0"/>
              <a:t>Искови претенции за обезщетение за причинени неимуществени вреди</a:t>
            </a:r>
            <a:br>
              <a:rPr lang="ru-RU" sz="2000" dirty="0"/>
            </a:br>
            <a:endParaRPr lang="en-GB" sz="2000" dirty="0"/>
          </a:p>
        </p:txBody>
      </p:sp>
    </p:spTree>
    <p:extLst>
      <p:ext uri="{BB962C8B-B14F-4D97-AF65-F5344CB8AC3E}">
        <p14:creationId xmlns:p14="http://schemas.microsoft.com/office/powerpoint/2010/main" val="1031151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6"/>
          </p:nvPr>
        </p:nvSpPr>
        <p:spPr/>
        <p:txBody>
          <a:bodyPr/>
          <a:lstStyle/>
          <a:p>
            <a:pPr algn="just"/>
            <a:r>
              <a:rPr lang="bg-BG" dirty="0"/>
              <a:t>Разделяне на производството по поради липса на процесуалните предпоставки (Глава Тридесет и трета на ГПК) за допустимост на колективни искове </a:t>
            </a:r>
          </a:p>
          <a:p>
            <a:endParaRPr lang="bg-BG" dirty="0"/>
          </a:p>
          <a:p>
            <a:pPr algn="just"/>
            <a:r>
              <a:rPr lang="bg-BG" dirty="0"/>
              <a:t>Прекратяване на около 80% от съдебни производства като образувани по недопустими искове</a:t>
            </a:r>
            <a:endParaRPr lang="en-GB" dirty="0"/>
          </a:p>
        </p:txBody>
      </p:sp>
      <p:sp>
        <p:nvSpPr>
          <p:cNvPr id="3" name="Title 2"/>
          <p:cNvSpPr>
            <a:spLocks noGrp="1"/>
          </p:cNvSpPr>
          <p:nvPr>
            <p:ph type="title"/>
          </p:nvPr>
        </p:nvSpPr>
        <p:spPr/>
        <p:txBody>
          <a:bodyPr/>
          <a:lstStyle/>
          <a:p>
            <a:r>
              <a:rPr lang="bg-BG" dirty="0"/>
              <a:t>Колективен иск от 16.09.2019 </a:t>
            </a:r>
            <a:endParaRPr lang="en-GB" dirty="0"/>
          </a:p>
        </p:txBody>
      </p:sp>
      <p:pic>
        <p:nvPicPr>
          <p:cNvPr id="8" name="Content Placeholder 7"/>
          <p:cNvPicPr>
            <a:picLocks noGrp="1" noChangeAspect="1"/>
          </p:cNvPicPr>
          <p:nvPr>
            <p:ph idx="1"/>
          </p:nvPr>
        </p:nvPicPr>
        <p:blipFill>
          <a:blip r:embed="rId2"/>
          <a:stretch>
            <a:fillRect/>
          </a:stretch>
        </p:blipFill>
        <p:spPr>
          <a:xfrm rot="979973">
            <a:off x="559801" y="2360918"/>
            <a:ext cx="4186966" cy="3535343"/>
          </a:xfrm>
          <a:prstGeom prst="rect">
            <a:avLst/>
          </a:prstGeom>
        </p:spPr>
      </p:pic>
      <p:sp>
        <p:nvSpPr>
          <p:cNvPr id="6" name="Footer Placeholder 5"/>
          <p:cNvSpPr>
            <a:spLocks noGrp="1"/>
          </p:cNvSpPr>
          <p:nvPr>
            <p:ph type="ftr" sz="quarter" idx="17"/>
          </p:nvPr>
        </p:nvSpPr>
        <p:spPr/>
        <p:txBody>
          <a:bodyPr/>
          <a:lstStyle/>
          <a:p>
            <a:r>
              <a:rPr lang="en-US"/>
              <a:t>Add a Footer</a:t>
            </a:r>
            <a:endParaRPr lang="en-US" dirty="0"/>
          </a:p>
        </p:txBody>
      </p:sp>
      <p:sp>
        <p:nvSpPr>
          <p:cNvPr id="7" name="Slide Number Placeholder 6"/>
          <p:cNvSpPr>
            <a:spLocks noGrp="1"/>
          </p:cNvSpPr>
          <p:nvPr>
            <p:ph type="sldNum" sz="quarter" idx="18"/>
          </p:nvPr>
        </p:nvSpPr>
        <p:spPr/>
        <p:txBody>
          <a:bodyPr/>
          <a:lstStyle/>
          <a:p>
            <a:fld id="{8C2E478F-E849-4A8C-AF1F-CBCC78A7CBFA}" type="slidenum">
              <a:rPr lang="en-US" smtClean="0"/>
              <a:pPr/>
              <a:t>25</a:t>
            </a:fld>
            <a:endParaRPr lang="en-US" dirty="0"/>
          </a:p>
        </p:txBody>
      </p:sp>
    </p:spTree>
    <p:extLst>
      <p:ext uri="{BB962C8B-B14F-4D97-AF65-F5344CB8AC3E}">
        <p14:creationId xmlns:p14="http://schemas.microsoft.com/office/powerpoint/2010/main" val="26333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p>
            <a:r>
              <a:rPr lang="en-US"/>
              <a:t>Add a Footer</a:t>
            </a:r>
            <a:endParaRPr lang="en-US" dirty="0"/>
          </a:p>
        </p:txBody>
      </p:sp>
      <p:sp>
        <p:nvSpPr>
          <p:cNvPr id="3" name="Slide Number Placeholder 2"/>
          <p:cNvSpPr>
            <a:spLocks noGrp="1"/>
          </p:cNvSpPr>
          <p:nvPr>
            <p:ph type="sldNum" sz="quarter" idx="15"/>
          </p:nvPr>
        </p:nvSpPr>
        <p:spPr/>
        <p:txBody>
          <a:bodyPr/>
          <a:lstStyle/>
          <a:p>
            <a:fld id="{8C2E478F-E849-4A8C-AF1F-CBCC78A7CBFA}" type="slidenum">
              <a:rPr lang="en-US" smtClean="0"/>
              <a:pPr/>
              <a:t>26</a:t>
            </a:fld>
            <a:endParaRPr lang="en-US" dirty="0"/>
          </a:p>
        </p:txBody>
      </p:sp>
      <p:sp>
        <p:nvSpPr>
          <p:cNvPr id="4" name="Content Placeholder 3"/>
          <p:cNvSpPr>
            <a:spLocks noGrp="1"/>
          </p:cNvSpPr>
          <p:nvPr>
            <p:ph idx="1"/>
          </p:nvPr>
        </p:nvSpPr>
        <p:spPr/>
        <p:txBody>
          <a:bodyPr>
            <a:normAutofit lnSpcReduction="10000"/>
          </a:bodyPr>
          <a:lstStyle/>
          <a:p>
            <a:r>
              <a:rPr lang="bg-BG" dirty="0"/>
              <a:t>Върховният административен съд (</a:t>
            </a:r>
            <a:r>
              <a:rPr lang="en-GB" dirty="0">
                <a:hlinkClick r:id="rId2"/>
              </a:rPr>
              <a:t>sac.government.bg</a:t>
            </a:r>
            <a:r>
              <a:rPr lang="bg-BG" dirty="0"/>
              <a:t>) отменя всички обжалвани пред него определения за прекратяване, защото:</a:t>
            </a:r>
          </a:p>
          <a:p>
            <a:r>
              <a:rPr lang="bg-BG" dirty="0"/>
              <a:t>1. осъдителните искове са допустими и без съединяване с установителни (проф. Живко Сталев)</a:t>
            </a:r>
          </a:p>
          <a:p>
            <a:r>
              <a:rPr lang="bg-BG" dirty="0"/>
              <a:t>2.</a:t>
            </a:r>
            <a:r>
              <a:rPr lang="ru-RU" dirty="0"/>
              <a:t> всеки субект на данни има право на ефективна съдебна защита по свой избор(чл. 79, § 1 и чл. 82, § 1 от ОРЗД)</a:t>
            </a:r>
            <a:endParaRPr lang="en-GB" dirty="0"/>
          </a:p>
        </p:txBody>
      </p:sp>
      <p:sp>
        <p:nvSpPr>
          <p:cNvPr id="5" name="Text Placeholder 4"/>
          <p:cNvSpPr>
            <a:spLocks noGrp="1"/>
          </p:cNvSpPr>
          <p:nvPr>
            <p:ph type="body" sz="half" idx="2"/>
          </p:nvPr>
        </p:nvSpPr>
        <p:spPr/>
        <p:txBody>
          <a:bodyPr>
            <a:noAutofit/>
          </a:bodyPr>
          <a:lstStyle/>
          <a:p>
            <a:pPr marL="228600" indent="-228600">
              <a:buAutoNum type="arabicPeriod"/>
            </a:pPr>
            <a:r>
              <a:rPr lang="ru-RU" sz="1800" dirty="0"/>
              <a:t>Ищецът не е поискал изрично да се установи конкретно незаконосъобразно бездействие (чл. 39, ал. 2 от ЗЗЛД)</a:t>
            </a:r>
          </a:p>
          <a:p>
            <a:pPr marL="228600" indent="-228600">
              <a:buAutoNum type="arabicPeriod"/>
            </a:pPr>
            <a:r>
              <a:rPr lang="ru-RU" sz="1800" dirty="0"/>
              <a:t>За същото нарушение е издаден административен акт от КЗЛД (чл. 39, ал. 4 от ЗЗЛД)</a:t>
            </a:r>
            <a:endParaRPr lang="en-GB" sz="1800" dirty="0"/>
          </a:p>
        </p:txBody>
      </p:sp>
      <p:sp>
        <p:nvSpPr>
          <p:cNvPr id="6" name="Title 5"/>
          <p:cNvSpPr>
            <a:spLocks noGrp="1"/>
          </p:cNvSpPr>
          <p:nvPr>
            <p:ph type="title"/>
          </p:nvPr>
        </p:nvSpPr>
        <p:spPr/>
        <p:txBody>
          <a:bodyPr/>
          <a:lstStyle/>
          <a:p>
            <a:r>
              <a:rPr lang="bg-BG" dirty="0"/>
              <a:t>Причини за прекратяването</a:t>
            </a:r>
            <a:endParaRPr lang="en-GB" dirty="0"/>
          </a:p>
        </p:txBody>
      </p:sp>
    </p:spTree>
    <p:extLst>
      <p:ext uri="{BB962C8B-B14F-4D97-AF65-F5344CB8AC3E}">
        <p14:creationId xmlns:p14="http://schemas.microsoft.com/office/powerpoint/2010/main" val="3231116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798" y="0"/>
            <a:ext cx="3834596" cy="1431586"/>
          </a:xfrm>
        </p:spPr>
        <p:txBody>
          <a:bodyPr/>
          <a:lstStyle/>
          <a:p>
            <a:r>
              <a:rPr lang="bg-BG" dirty="0"/>
              <a:t>Решения на административните съдилища</a:t>
            </a:r>
            <a:endParaRPr lang="en-GB" dirty="0"/>
          </a:p>
        </p:txBody>
      </p:sp>
      <p:sp>
        <p:nvSpPr>
          <p:cNvPr id="3" name="Footer Placeholder 2"/>
          <p:cNvSpPr>
            <a:spLocks noGrp="1"/>
          </p:cNvSpPr>
          <p:nvPr>
            <p:ph type="ftr" sz="quarter" idx="16"/>
          </p:nvPr>
        </p:nvSpPr>
        <p:spPr/>
        <p:txBody>
          <a:bodyPr/>
          <a:lstStyle/>
          <a:p>
            <a:r>
              <a:rPr lang="en-US"/>
              <a:t>Add a Footer</a:t>
            </a:r>
            <a:endParaRPr lang="en-US" dirty="0"/>
          </a:p>
        </p:txBody>
      </p:sp>
      <p:sp>
        <p:nvSpPr>
          <p:cNvPr id="4" name="Slide Number Placeholder 3"/>
          <p:cNvSpPr>
            <a:spLocks noGrp="1"/>
          </p:cNvSpPr>
          <p:nvPr>
            <p:ph type="sldNum" sz="quarter" idx="17"/>
          </p:nvPr>
        </p:nvSpPr>
        <p:spPr/>
        <p:txBody>
          <a:bodyPr/>
          <a:lstStyle/>
          <a:p>
            <a:fld id="{8C2E478F-E849-4A8C-AF1F-CBCC78A7CBFA}" type="slidenum">
              <a:rPr lang="en-US" smtClean="0"/>
              <a:pPr/>
              <a:t>27</a:t>
            </a:fld>
            <a:endParaRPr lang="en-US" dirty="0"/>
          </a:p>
        </p:txBody>
      </p:sp>
      <p:sp>
        <p:nvSpPr>
          <p:cNvPr id="5" name="Content Placeholder 4"/>
          <p:cNvSpPr>
            <a:spLocks noGrp="1"/>
          </p:cNvSpPr>
          <p:nvPr>
            <p:ph sz="half" idx="1"/>
          </p:nvPr>
        </p:nvSpPr>
        <p:spPr/>
        <p:txBody>
          <a:bodyPr>
            <a:normAutofit/>
          </a:bodyPr>
          <a:lstStyle/>
          <a:p>
            <a:r>
              <a:rPr lang="bg-BG" sz="2400" b="1" dirty="0"/>
              <a:t>ОСЪЖДА</a:t>
            </a:r>
            <a:r>
              <a:rPr lang="bg-BG" sz="2400" dirty="0"/>
              <a:t> НАП да заплати на ФЛ 500(200/80/1) лв. обезщетение за неимуществени вреди и</a:t>
            </a:r>
          </a:p>
          <a:p>
            <a:r>
              <a:rPr lang="bg-BG" sz="2400" b="1" dirty="0"/>
              <a:t>ОТХВЪРЛЯ</a:t>
            </a:r>
            <a:r>
              <a:rPr lang="bg-BG" sz="2400" dirty="0"/>
              <a:t> иска до пълния размер.</a:t>
            </a:r>
          </a:p>
          <a:p>
            <a:endParaRPr lang="en-GB" sz="2400" dirty="0"/>
          </a:p>
        </p:txBody>
      </p:sp>
      <p:sp>
        <p:nvSpPr>
          <p:cNvPr id="6" name="Content Placeholder 5"/>
          <p:cNvSpPr>
            <a:spLocks noGrp="1"/>
          </p:cNvSpPr>
          <p:nvPr>
            <p:ph sz="half" idx="2"/>
          </p:nvPr>
        </p:nvSpPr>
        <p:spPr/>
        <p:txBody>
          <a:bodyPr>
            <a:normAutofit/>
          </a:bodyPr>
          <a:lstStyle/>
          <a:p>
            <a:r>
              <a:rPr lang="bg-BG" sz="2400" b="1" dirty="0"/>
              <a:t>ОТХВЪРЛЯ</a:t>
            </a:r>
            <a:r>
              <a:rPr lang="bg-BG" sz="2400" dirty="0"/>
              <a:t> изцяло иска, защото:</a:t>
            </a:r>
          </a:p>
          <a:p>
            <a:r>
              <a:rPr lang="bg-BG" sz="2400" dirty="0"/>
              <a:t> няма нарушение</a:t>
            </a:r>
          </a:p>
          <a:p>
            <a:r>
              <a:rPr lang="bg-BG" sz="2400" dirty="0"/>
              <a:t> няма (прекъсната е) </a:t>
            </a:r>
            <a:r>
              <a:rPr lang="bg-BG" sz="2400" dirty="0" err="1"/>
              <a:t>причинноследствената</a:t>
            </a:r>
            <a:r>
              <a:rPr lang="bg-BG" sz="2400" dirty="0"/>
              <a:t> връзка</a:t>
            </a:r>
          </a:p>
          <a:p>
            <a:r>
              <a:rPr lang="bg-BG" sz="2400" dirty="0"/>
              <a:t>няма вреди</a:t>
            </a:r>
          </a:p>
          <a:p>
            <a:endParaRPr lang="en-GB" sz="2400" dirty="0"/>
          </a:p>
        </p:txBody>
      </p:sp>
      <p:pic>
        <p:nvPicPr>
          <p:cNvPr id="8" name="Picture 7"/>
          <p:cNvPicPr>
            <a:picLocks noChangeAspect="1"/>
          </p:cNvPicPr>
          <p:nvPr/>
        </p:nvPicPr>
        <p:blipFill>
          <a:blip r:embed="rId2"/>
          <a:stretch>
            <a:fillRect/>
          </a:stretch>
        </p:blipFill>
        <p:spPr>
          <a:xfrm>
            <a:off x="4558284" y="1328057"/>
            <a:ext cx="2667789" cy="4796501"/>
          </a:xfrm>
          <a:prstGeom prst="rect">
            <a:avLst/>
          </a:prstGeom>
        </p:spPr>
      </p:pic>
    </p:spTree>
    <p:extLst>
      <p:ext uri="{BB962C8B-B14F-4D97-AF65-F5344CB8AC3E}">
        <p14:creationId xmlns:p14="http://schemas.microsoft.com/office/powerpoint/2010/main" val="296181936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idx="1"/>
          </p:nvPr>
        </p:nvPicPr>
        <p:blipFill>
          <a:blip r:embed="rId2"/>
          <a:srcRect l="18130" r="18130"/>
          <a:stretch>
            <a:fillRect/>
          </a:stretch>
        </p:blipFill>
        <p:spPr>
          <a:xfrm>
            <a:off x="7794171" y="250372"/>
            <a:ext cx="4397828" cy="6858000"/>
          </a:xfrm>
          <a:prstGeom prst="rect">
            <a:avLst/>
          </a:prstGeom>
        </p:spPr>
      </p:pic>
      <p:sp>
        <p:nvSpPr>
          <p:cNvPr id="3" name="Title 2"/>
          <p:cNvSpPr>
            <a:spLocks noGrp="1"/>
          </p:cNvSpPr>
          <p:nvPr>
            <p:ph type="title"/>
          </p:nvPr>
        </p:nvSpPr>
        <p:spPr/>
        <p:txBody>
          <a:bodyPr>
            <a:normAutofit fontScale="90000"/>
          </a:bodyPr>
          <a:lstStyle/>
          <a:p>
            <a:r>
              <a:rPr lang="bg-BG" dirty="0"/>
              <a:t>Решения на Върховния административен съд</a:t>
            </a:r>
            <a:endParaRPr lang="en-GB" dirty="0"/>
          </a:p>
        </p:txBody>
      </p:sp>
      <p:sp>
        <p:nvSpPr>
          <p:cNvPr id="4" name="Text Placeholder 3"/>
          <p:cNvSpPr>
            <a:spLocks noGrp="1"/>
          </p:cNvSpPr>
          <p:nvPr>
            <p:ph type="body" sz="half" idx="2"/>
          </p:nvPr>
        </p:nvSpPr>
        <p:spPr/>
        <p:txBody>
          <a:bodyPr/>
          <a:lstStyle/>
          <a:p>
            <a:endParaRPr lang="ru-RU" dirty="0">
              <a:hlinkClick r:id="rId3"/>
            </a:endParaRPr>
          </a:p>
          <a:p>
            <a:r>
              <a:rPr lang="ru-RU" dirty="0">
                <a:hlinkClick r:id="rId3"/>
              </a:rPr>
              <a:t>Решение №5587/10.05.2021 г. по </a:t>
            </a:r>
            <a:r>
              <a:rPr lang="ru-RU" dirty="0" err="1">
                <a:hlinkClick r:id="rId3"/>
              </a:rPr>
              <a:t>адм.д</a:t>
            </a:r>
            <a:r>
              <a:rPr lang="ru-RU" dirty="0">
                <a:hlinkClick r:id="rId3"/>
              </a:rPr>
              <a:t>. 12911/2020 г.</a:t>
            </a:r>
            <a:endParaRPr lang="ru-RU" dirty="0"/>
          </a:p>
          <a:p>
            <a:r>
              <a:rPr lang="ru-RU" dirty="0">
                <a:hlinkClick r:id="rId4"/>
              </a:rPr>
              <a:t>Решение №5635/11.05.201 г. по </a:t>
            </a:r>
            <a:r>
              <a:rPr lang="ru-RU" dirty="0" err="1">
                <a:hlinkClick r:id="rId4"/>
              </a:rPr>
              <a:t>адм.д</a:t>
            </a:r>
            <a:r>
              <a:rPr lang="ru-RU" dirty="0">
                <a:hlinkClick r:id="rId4"/>
              </a:rPr>
              <a:t>. 12799/2020 г.</a:t>
            </a:r>
            <a:endParaRPr lang="ru-RU" dirty="0"/>
          </a:p>
          <a:p>
            <a:r>
              <a:rPr lang="ru-RU" dirty="0">
                <a:hlinkClick r:id="rId5"/>
              </a:rPr>
              <a:t>Решение № 5646/11.05.2021 г. по </a:t>
            </a:r>
            <a:r>
              <a:rPr lang="ru-RU" dirty="0" err="1">
                <a:hlinkClick r:id="rId5"/>
              </a:rPr>
              <a:t>адм.д</a:t>
            </a:r>
            <a:r>
              <a:rPr lang="ru-RU" dirty="0">
                <a:hlinkClick r:id="rId5"/>
              </a:rPr>
              <a:t>. 12915/2020 г.</a:t>
            </a:r>
            <a:endParaRPr lang="bg-BG" dirty="0"/>
          </a:p>
          <a:p>
            <a:endParaRPr lang="en-GB" dirty="0"/>
          </a:p>
        </p:txBody>
      </p:sp>
      <p:sp>
        <p:nvSpPr>
          <p:cNvPr id="6" name="Footer Placeholder 5"/>
          <p:cNvSpPr>
            <a:spLocks noGrp="1"/>
          </p:cNvSpPr>
          <p:nvPr>
            <p:ph type="ftr" sz="quarter" idx="14"/>
          </p:nvPr>
        </p:nvSpPr>
        <p:spPr/>
        <p:txBody>
          <a:bodyPr/>
          <a:lstStyle/>
          <a:p>
            <a:r>
              <a:rPr lang="en-US"/>
              <a:t>Add a Footer</a:t>
            </a:r>
            <a:endParaRPr lang="en-US" dirty="0"/>
          </a:p>
        </p:txBody>
      </p:sp>
      <p:sp>
        <p:nvSpPr>
          <p:cNvPr id="7" name="Slide Number Placeholder 6"/>
          <p:cNvSpPr>
            <a:spLocks noGrp="1"/>
          </p:cNvSpPr>
          <p:nvPr>
            <p:ph type="sldNum" sz="quarter" idx="15"/>
          </p:nvPr>
        </p:nvSpPr>
        <p:spPr/>
        <p:txBody>
          <a:bodyPr/>
          <a:lstStyle/>
          <a:p>
            <a:fld id="{8C2E478F-E849-4A8C-AF1F-CBCC78A7CBFA}" type="slidenum">
              <a:rPr lang="en-US" smtClean="0"/>
              <a:pPr/>
              <a:t>28</a:t>
            </a:fld>
            <a:endParaRPr lang="en-US" dirty="0"/>
          </a:p>
        </p:txBody>
      </p:sp>
    </p:spTree>
    <p:extLst>
      <p:ext uri="{BB962C8B-B14F-4D97-AF65-F5344CB8AC3E}">
        <p14:creationId xmlns:p14="http://schemas.microsoft.com/office/powerpoint/2010/main" val="26347061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bstract building" title="abstract building">
            <a:extLst>
              <a:ext uri="{FF2B5EF4-FFF2-40B4-BE49-F238E27FC236}">
                <a16:creationId xmlns:a16="http://schemas.microsoft.com/office/drawing/2014/main" id="{81A2DCC4-678E-4F5B-B305-FA52F5FF55E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Footer Placeholder 2">
            <a:extLst>
              <a:ext uri="{FF2B5EF4-FFF2-40B4-BE49-F238E27FC236}">
                <a16:creationId xmlns:a16="http://schemas.microsoft.com/office/drawing/2014/main" id="{F3908FF0-1F83-4DE9-B48E-CB646B5E3164}"/>
              </a:ext>
            </a:extLst>
          </p:cNvPr>
          <p:cNvSpPr>
            <a:spLocks noGrp="1"/>
          </p:cNvSpPr>
          <p:nvPr>
            <p:ph type="ftr" sz="quarter" idx="11"/>
          </p:nvPr>
        </p:nvSpPr>
        <p:spPr/>
        <p:txBody>
          <a:bodyPr/>
          <a:lstStyle/>
          <a:p>
            <a:r>
              <a:rPr lang="en-US" dirty="0"/>
              <a:t>Add a Footer</a:t>
            </a:r>
          </a:p>
        </p:txBody>
      </p:sp>
      <p:sp>
        <p:nvSpPr>
          <p:cNvPr id="11" name="Rectangle 10">
            <a:extLst>
              <a:ext uri="{FF2B5EF4-FFF2-40B4-BE49-F238E27FC236}">
                <a16:creationId xmlns:a16="http://schemas.microsoft.com/office/drawing/2014/main" id="{618826A1-4E90-405A-AE28-5500B0A362E3}"/>
              </a:ext>
              <a:ext uri="{C183D7F6-B498-43B3-948B-1728B52AA6E4}">
                <adec:decorative xmlns:adec="http://schemas.microsoft.com/office/drawing/2017/decorative" val="1"/>
              </a:ext>
            </a:extLst>
          </p:cNvPr>
          <p:cNvSpPr/>
          <p:nvPr/>
        </p:nvSpPr>
        <p:spPr>
          <a:xfrm flipH="1">
            <a:off x="5393939" y="3814869"/>
            <a:ext cx="5386926" cy="2131595"/>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Резултат</a:t>
            </a:r>
            <a:r>
              <a:rPr lang="ru-RU" dirty="0"/>
              <a:t>: </a:t>
            </a:r>
            <a:r>
              <a:rPr lang="ru-RU" dirty="0" err="1"/>
              <a:t>всички</a:t>
            </a:r>
            <a:r>
              <a:rPr lang="ru-RU" dirty="0"/>
              <a:t> дела </a:t>
            </a:r>
            <a:r>
              <a:rPr lang="ru-RU" dirty="0" err="1"/>
              <a:t>са</a:t>
            </a:r>
            <a:r>
              <a:rPr lang="ru-RU" dirty="0"/>
              <a:t> </a:t>
            </a:r>
            <a:r>
              <a:rPr lang="ru-RU" dirty="0" err="1"/>
              <a:t>спрени</a:t>
            </a:r>
            <a:r>
              <a:rPr lang="ru-RU" dirty="0"/>
              <a:t> и </a:t>
            </a:r>
            <a:r>
              <a:rPr lang="ru-RU" dirty="0" err="1"/>
              <a:t>чакат</a:t>
            </a:r>
            <a:r>
              <a:rPr lang="ru-RU" dirty="0"/>
              <a:t> СЕС</a:t>
            </a:r>
            <a:endParaRPr lang="en-US" dirty="0"/>
          </a:p>
        </p:txBody>
      </p:sp>
      <p:sp>
        <p:nvSpPr>
          <p:cNvPr id="10" name="Rectangle 9">
            <a:extLst>
              <a:ext uri="{FF2B5EF4-FFF2-40B4-BE49-F238E27FC236}">
                <a16:creationId xmlns:a16="http://schemas.microsoft.com/office/drawing/2014/main" id="{0783A1B7-34FF-4F2F-A68D-A3D22C770FCB}"/>
              </a:ext>
              <a:ext uri="{C183D7F6-B498-43B3-948B-1728B52AA6E4}">
                <adec:decorative xmlns:adec="http://schemas.microsoft.com/office/drawing/2017/decorative" val="1"/>
              </a:ext>
            </a:extLst>
          </p:cNvPr>
          <p:cNvSpPr/>
          <p:nvPr/>
        </p:nvSpPr>
        <p:spPr>
          <a:xfrm flipH="1">
            <a:off x="791413" y="502215"/>
            <a:ext cx="10638585" cy="5706080"/>
          </a:xfrm>
          <a:prstGeom prst="rect">
            <a:avLst/>
          </a:prstGeom>
          <a:noFill/>
          <a:ln w="889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FEBE39E3-389E-424A-BBC8-D103BC6180A4}"/>
              </a:ext>
            </a:extLst>
          </p:cNvPr>
          <p:cNvSpPr>
            <a:spLocks noGrp="1"/>
          </p:cNvSpPr>
          <p:nvPr>
            <p:ph type="title"/>
          </p:nvPr>
        </p:nvSpPr>
        <p:spPr>
          <a:xfrm>
            <a:off x="791413" y="664144"/>
            <a:ext cx="5909912" cy="3157086"/>
          </a:xfrm>
        </p:spPr>
        <p:style>
          <a:lnRef idx="0">
            <a:schemeClr val="accent2"/>
          </a:lnRef>
          <a:fillRef idx="3">
            <a:schemeClr val="accent2"/>
          </a:fillRef>
          <a:effectRef idx="3">
            <a:schemeClr val="accent2"/>
          </a:effectRef>
          <a:fontRef idx="minor">
            <a:schemeClr val="lt1"/>
          </a:fontRef>
        </p:style>
        <p:txBody>
          <a:bodyPr>
            <a:normAutofit/>
          </a:bodyPr>
          <a:lstStyle/>
          <a:p>
            <a:pPr lvl="0" algn="l">
              <a:lnSpc>
                <a:spcPct val="80000"/>
              </a:lnSpc>
              <a:spcBef>
                <a:spcPts val="0"/>
              </a:spcBef>
              <a:defRPr sz="10000">
                <a:solidFill>
                  <a:srgbClr val="3A3B39"/>
                </a:solidFill>
                <a:latin typeface="Bebas"/>
                <a:ea typeface="Bebas"/>
                <a:cs typeface="Bebas"/>
                <a:sym typeface="Bebas"/>
              </a:defRPr>
            </a:pPr>
            <a:r>
              <a:rPr lang="bg-BG" sz="3200" b="0" cap="none" dirty="0">
                <a:solidFill>
                  <a:srgbClr val="2F3342"/>
                </a:solidFill>
                <a:latin typeface="Calibri"/>
                <a:ea typeface="+mn-ea"/>
                <a:cs typeface="+mn-cs"/>
              </a:rPr>
              <a:t>СЛЕДВА ПРОДЪЛЖЕНИЕ</a:t>
            </a:r>
            <a:br>
              <a:rPr lang="bg-BG" sz="3200" b="0" cap="none" dirty="0">
                <a:solidFill>
                  <a:srgbClr val="2F3342"/>
                </a:solidFill>
                <a:latin typeface="Calibri"/>
                <a:ea typeface="+mn-ea"/>
                <a:cs typeface="+mn-cs"/>
              </a:rPr>
            </a:br>
            <a:br>
              <a:rPr lang="bg-BG" sz="2000" b="0" cap="none" dirty="0">
                <a:solidFill>
                  <a:srgbClr val="2F3342"/>
                </a:solidFill>
                <a:latin typeface="Calibri"/>
              </a:rPr>
            </a:br>
            <a:r>
              <a:rPr lang="bg-BG" sz="2000" b="0" cap="none" dirty="0">
                <a:solidFill>
                  <a:srgbClr val="2F3342"/>
                </a:solidFill>
                <a:latin typeface="Calibri"/>
              </a:rPr>
              <a:t>С определение по хода от 14.05.2021 г. по  адм.д. 1037/2021 г. по описа на Върховния административен съд е отправено </a:t>
            </a:r>
            <a:r>
              <a:rPr lang="bg-BG" sz="2000" b="0" cap="none" dirty="0" err="1">
                <a:solidFill>
                  <a:srgbClr val="2F3342"/>
                </a:solidFill>
                <a:latin typeface="Calibri"/>
              </a:rPr>
              <a:t>преюдициално</a:t>
            </a:r>
            <a:r>
              <a:rPr lang="bg-BG" sz="2000" b="0" cap="none" dirty="0">
                <a:solidFill>
                  <a:srgbClr val="2F3342"/>
                </a:solidFill>
                <a:latin typeface="Calibri"/>
              </a:rPr>
              <a:t> запитване до Съда на Европейския съюз, по което е образувано </a:t>
            </a:r>
            <a:br>
              <a:rPr lang="bg-BG" sz="2000" b="0" cap="none" dirty="0">
                <a:solidFill>
                  <a:srgbClr val="2F3342"/>
                </a:solidFill>
                <a:latin typeface="Calibri"/>
              </a:rPr>
            </a:br>
            <a:r>
              <a:rPr lang="bg-BG" sz="2000" b="0" cap="none" dirty="0">
                <a:solidFill>
                  <a:srgbClr val="2F3342"/>
                </a:solidFill>
                <a:latin typeface="Calibri"/>
              </a:rPr>
              <a:t>С- 340/21</a:t>
            </a:r>
            <a:endParaRPr lang="en-US" sz="2000" b="0" cap="none" dirty="0">
              <a:solidFill>
                <a:srgbClr val="2F3342"/>
              </a:solidFill>
              <a:latin typeface="Calibri"/>
            </a:endParaRPr>
          </a:p>
        </p:txBody>
      </p:sp>
      <p:sp>
        <p:nvSpPr>
          <p:cNvPr id="13" name="Rectangle: Single Corner Snipped 12">
            <a:extLst>
              <a:ext uri="{FF2B5EF4-FFF2-40B4-BE49-F238E27FC236}">
                <a16:creationId xmlns:a16="http://schemas.microsoft.com/office/drawing/2014/main" id="{B36D0ADB-FA1F-4489-86B3-B4A6906DB881}"/>
              </a:ext>
              <a:ext uri="{C183D7F6-B498-43B3-948B-1728B52AA6E4}">
                <adec:decorative xmlns:adec="http://schemas.microsoft.com/office/drawing/2017/decorative" val="1"/>
              </a:ext>
            </a:extLst>
          </p:cNvPr>
          <p:cNvSpPr/>
          <p:nvPr/>
        </p:nvSpPr>
        <p:spPr>
          <a:xfrm flipH="1">
            <a:off x="11549268" y="6356350"/>
            <a:ext cx="672142"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A43C8AE-92D1-4381-AB5D-D73573EB55F3}"/>
              </a:ext>
            </a:extLst>
          </p:cNvPr>
          <p:cNvSpPr>
            <a:spLocks noGrp="1"/>
          </p:cNvSpPr>
          <p:nvPr>
            <p:ph type="sldNum" sz="quarter" idx="12"/>
          </p:nvPr>
        </p:nvSpPr>
        <p:spPr/>
        <p:txBody>
          <a:bodyPr/>
          <a:lstStyle/>
          <a:p>
            <a:fld id="{8C2E478F-E849-4A8C-AF1F-CBCC78A7CBFA}" type="slidenum">
              <a:rPr lang="en-US" smtClean="0"/>
              <a:pPr/>
              <a:t>29</a:t>
            </a:fld>
            <a:endParaRPr lang="en-US" dirty="0"/>
          </a:p>
        </p:txBody>
      </p:sp>
    </p:spTree>
    <p:extLst>
      <p:ext uri="{BB962C8B-B14F-4D97-AF65-F5344CB8AC3E}">
        <p14:creationId xmlns:p14="http://schemas.microsoft.com/office/powerpoint/2010/main" val="138922287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ity Scape" title="City Scape">
            <a:extLst>
              <a:ext uri="{FF2B5EF4-FFF2-40B4-BE49-F238E27FC236}">
                <a16:creationId xmlns:a16="http://schemas.microsoft.com/office/drawing/2014/main" id="{5E06080F-9F80-49D4-9D28-F3FD457E4278}"/>
              </a:ext>
            </a:extLst>
          </p:cNvPr>
          <p:cNvPicPr>
            <a:picLocks noGrp="1" noChangeAspect="1"/>
          </p:cNvPicPr>
          <p:nvPr>
            <p:ph type="pic" sz="quarter" idx="15"/>
          </p:nvPr>
        </p:nvPicPr>
        <p:blipFill>
          <a:blip r:embed="rId2">
            <a:extLst>
              <a:ext uri="{BEBA8EAE-BF5A-486C-A8C5-ECC9F3942E4B}">
                <a14:imgProps xmlns:a14="http://schemas.microsoft.com/office/drawing/2010/main">
                  <a14:imgLayer r:embed="rId3">
                    <a14:imgEffect>
                      <a14:brightnessContrast bright="-25000" contrast="18000"/>
                    </a14:imgEffect>
                  </a14:imgLayer>
                </a14:imgProps>
              </a:ext>
              <a:ext uri="{28A0092B-C50C-407E-A947-70E740481C1C}">
                <a14:useLocalDpi xmlns:a14="http://schemas.microsoft.com/office/drawing/2010/main" val="0"/>
              </a:ext>
            </a:extLst>
          </a:blip>
          <a:srcRect/>
          <a:stretch>
            <a:fillRect/>
          </a:stretch>
        </p:blipFill>
        <p:spPr/>
      </p:pic>
      <p:grpSp>
        <p:nvGrpSpPr>
          <p:cNvPr id="31" name="Group 30">
            <a:extLst>
              <a:ext uri="{FF2B5EF4-FFF2-40B4-BE49-F238E27FC236}">
                <a16:creationId xmlns:a16="http://schemas.microsoft.com/office/drawing/2014/main" id="{CDA17D7C-7C63-439C-8B50-C9B0F0F9AAF7}"/>
              </a:ext>
              <a:ext uri="{C183D7F6-B498-43B3-948B-1728B52AA6E4}">
                <adec:decorative xmlns:adec="http://schemas.microsoft.com/office/drawing/2017/decorative" val="1"/>
              </a:ext>
            </a:extLst>
          </p:cNvPr>
          <p:cNvGrpSpPr/>
          <p:nvPr/>
        </p:nvGrpSpPr>
        <p:grpSpPr>
          <a:xfrm flipH="1">
            <a:off x="3430184" y="-357037"/>
            <a:ext cx="7433283" cy="5995838"/>
            <a:chOff x="252031" y="391887"/>
            <a:chExt cx="7433283" cy="6215741"/>
          </a:xfrm>
        </p:grpSpPr>
        <p:sp>
          <p:nvSpPr>
            <p:cNvPr id="32" name="Rectangle 31">
              <a:extLst>
                <a:ext uri="{FF2B5EF4-FFF2-40B4-BE49-F238E27FC236}">
                  <a16:creationId xmlns:a16="http://schemas.microsoft.com/office/drawing/2014/main" id="{32FD79E9-DA87-4AE3-AB4F-454E8B1C7E28}"/>
                </a:ext>
              </a:extLst>
            </p:cNvPr>
            <p:cNvSpPr/>
            <p:nvPr userDrawn="1"/>
          </p:nvSpPr>
          <p:spPr>
            <a:xfrm>
              <a:off x="609600" y="391887"/>
              <a:ext cx="7075714" cy="5878284"/>
            </a:xfrm>
            <a:prstGeom prst="rect">
              <a:avLst/>
            </a:prstGeom>
            <a:noFill/>
            <a:ln w="127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0DB13C1-B4FB-4D33-A199-5BB34983AB47}"/>
                </a:ext>
              </a:extLst>
            </p:cNvPr>
            <p:cNvSpPr/>
            <p:nvPr userDrawn="1"/>
          </p:nvSpPr>
          <p:spPr>
            <a:xfrm>
              <a:off x="979713" y="1181214"/>
              <a:ext cx="6117771" cy="5426414"/>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34" name="Rectangle 33">
              <a:extLst>
                <a:ext uri="{FF2B5EF4-FFF2-40B4-BE49-F238E27FC236}">
                  <a16:creationId xmlns:a16="http://schemas.microsoft.com/office/drawing/2014/main" id="{97CAE694-E5D7-45D8-80CE-4067B6610E53}"/>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6">
            <a:extLst>
              <a:ext uri="{FF2B5EF4-FFF2-40B4-BE49-F238E27FC236}">
                <a16:creationId xmlns:a16="http://schemas.microsoft.com/office/drawing/2014/main" id="{D5445F47-6D74-450C-BC16-998D2021AD78}"/>
              </a:ext>
            </a:extLst>
          </p:cNvPr>
          <p:cNvSpPr>
            <a:spLocks noGrp="1"/>
          </p:cNvSpPr>
          <p:nvPr>
            <p:ph type="title"/>
          </p:nvPr>
        </p:nvSpPr>
        <p:spPr>
          <a:xfrm>
            <a:off x="5494634" y="746396"/>
            <a:ext cx="6117771" cy="573989"/>
          </a:xfrm>
        </p:spPr>
        <p:txBody>
          <a:bodyPr/>
          <a:lstStyle/>
          <a:p>
            <a:r>
              <a:rPr lang="ru-RU" dirty="0"/>
              <a:t> Политика по защита на личните данни</a:t>
            </a:r>
            <a:endParaRPr lang="en-US" dirty="0"/>
          </a:p>
        </p:txBody>
      </p:sp>
      <p:sp>
        <p:nvSpPr>
          <p:cNvPr id="9" name="Text Placeholder 8">
            <a:extLst>
              <a:ext uri="{FF2B5EF4-FFF2-40B4-BE49-F238E27FC236}">
                <a16:creationId xmlns:a16="http://schemas.microsoft.com/office/drawing/2014/main" id="{4744B28E-5E14-4A77-AD4F-C979905862BF}"/>
              </a:ext>
            </a:extLst>
          </p:cNvPr>
          <p:cNvSpPr>
            <a:spLocks noGrp="1"/>
          </p:cNvSpPr>
          <p:nvPr>
            <p:ph type="body" idx="13"/>
          </p:nvPr>
        </p:nvSpPr>
        <p:spPr>
          <a:xfrm>
            <a:off x="5386925" y="1362608"/>
            <a:ext cx="6076915" cy="464072"/>
          </a:xfrm>
        </p:spPr>
        <p:txBody>
          <a:bodyPr/>
          <a:lstStyle/>
          <a:p>
            <a:pPr algn="ctr"/>
            <a:r>
              <a:rPr lang="en-US" dirty="0">
                <a:hlinkClick r:id="rId4"/>
              </a:rPr>
              <a:t>https://nra.bg/politika-lichni.danni</a:t>
            </a:r>
            <a:endParaRPr lang="bg-BG" dirty="0"/>
          </a:p>
          <a:p>
            <a:endParaRPr lang="en-US" dirty="0"/>
          </a:p>
        </p:txBody>
      </p:sp>
      <p:sp>
        <p:nvSpPr>
          <p:cNvPr id="4" name="Content Placeholder 3">
            <a:extLst>
              <a:ext uri="{FF2B5EF4-FFF2-40B4-BE49-F238E27FC236}">
                <a16:creationId xmlns:a16="http://schemas.microsoft.com/office/drawing/2014/main" id="{2885A4AC-9AA0-4EFF-8162-609223BF5D70}"/>
              </a:ext>
            </a:extLst>
          </p:cNvPr>
          <p:cNvSpPr>
            <a:spLocks noGrp="1"/>
          </p:cNvSpPr>
          <p:nvPr>
            <p:ph idx="1"/>
          </p:nvPr>
        </p:nvSpPr>
        <p:spPr>
          <a:xfrm>
            <a:off x="5510539" y="2065453"/>
            <a:ext cx="6117771" cy="3573347"/>
          </a:xfrm>
        </p:spPr>
        <p:txBody>
          <a:bodyPr>
            <a:normAutofit/>
          </a:bodyPr>
          <a:lstStyle/>
          <a:p>
            <a:pPr marL="342900" indent="-342900">
              <a:buAutoNum type="arabicPeriod"/>
            </a:pPr>
            <a:r>
              <a:rPr lang="bg-BG" dirty="0">
                <a:hlinkClick r:id="rId5" action="ppaction://hlinksldjump"/>
              </a:rPr>
              <a:t>Лични данни</a:t>
            </a:r>
            <a:endParaRPr lang="bg-BG" dirty="0"/>
          </a:p>
          <a:p>
            <a:pPr marL="342900" indent="-342900">
              <a:buAutoNum type="arabicPeriod"/>
            </a:pPr>
            <a:r>
              <a:rPr lang="bg-BG" dirty="0">
                <a:hlinkClick r:id="rId6" action="ppaction://hlinksldjump"/>
              </a:rPr>
              <a:t>Обработване на лични данни</a:t>
            </a:r>
            <a:endParaRPr lang="bg-BG" dirty="0"/>
          </a:p>
          <a:p>
            <a:pPr marL="342900" indent="-342900">
              <a:buAutoNum type="arabicPeriod"/>
            </a:pPr>
            <a:r>
              <a:rPr lang="bg-BG" dirty="0">
                <a:hlinkClick r:id="rId7" action="ppaction://hlinksldjump"/>
              </a:rPr>
              <a:t>Причини за обработването</a:t>
            </a:r>
            <a:endParaRPr lang="bg-BG" dirty="0"/>
          </a:p>
          <a:p>
            <a:pPr marL="342900" indent="-342900">
              <a:buAutoNum type="arabicPeriod"/>
            </a:pPr>
            <a:r>
              <a:rPr lang="bg-BG" dirty="0">
                <a:hlinkClick r:id="rId8" action="ppaction://hlinksldjump"/>
              </a:rPr>
              <a:t>Принципи на обработването</a:t>
            </a:r>
            <a:endParaRPr lang="bg-BG" dirty="0"/>
          </a:p>
          <a:p>
            <a:pPr marL="342900" indent="-342900">
              <a:buAutoNum type="arabicPeriod"/>
            </a:pPr>
            <a:r>
              <a:rPr lang="bg-BG" dirty="0">
                <a:hlinkClick r:id="rId9" action="ppaction://hlinksldjump"/>
              </a:rPr>
              <a:t>Права на лицата при събиране и обработване на техните лични данни</a:t>
            </a:r>
            <a:endParaRPr lang="bg-BG" dirty="0"/>
          </a:p>
          <a:p>
            <a:pPr marL="342900" indent="-342900">
              <a:buAutoNum type="arabicPeriod"/>
            </a:pPr>
            <a:r>
              <a:rPr lang="bg-BG" dirty="0">
                <a:hlinkClick r:id="rId10" action="ppaction://hlinksldjump"/>
              </a:rPr>
              <a:t>Разкриване на лични данни </a:t>
            </a:r>
            <a:endParaRPr lang="en-US" dirty="0"/>
          </a:p>
        </p:txBody>
      </p:sp>
      <p:sp>
        <p:nvSpPr>
          <p:cNvPr id="11" name="Rectangle: Single Corner Snipped 10">
            <a:extLst>
              <a:ext uri="{FF2B5EF4-FFF2-40B4-BE49-F238E27FC236}">
                <a16:creationId xmlns:a16="http://schemas.microsoft.com/office/drawing/2014/main" id="{851F9C8F-B284-4FE9-A76C-49BE3BEE3853}"/>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75EF0122-21C6-4139-B8D0-688B2553C487}"/>
              </a:ext>
            </a:extLst>
          </p:cNvPr>
          <p:cNvSpPr>
            <a:spLocks noGrp="1"/>
          </p:cNvSpPr>
          <p:nvPr>
            <p:ph type="sldNum" sz="quarter" idx="17"/>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3</a:t>
            </a:fld>
            <a:endParaRPr lang="en-US" dirty="0"/>
          </a:p>
        </p:txBody>
      </p:sp>
    </p:spTree>
    <p:extLst>
      <p:ext uri="{BB962C8B-B14F-4D97-AF65-F5344CB8AC3E}">
        <p14:creationId xmlns:p14="http://schemas.microsoft.com/office/powerpoint/2010/main" val="259734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F3342"/>
        </a:solidFill>
        <a:effectLst/>
      </p:bgPr>
    </p:bg>
    <p:spTree>
      <p:nvGrpSpPr>
        <p:cNvPr id="1" name=""/>
        <p:cNvGrpSpPr/>
        <p:nvPr/>
      </p:nvGrpSpPr>
      <p:grpSpPr>
        <a:xfrm>
          <a:off x="0" y="0"/>
          <a:ext cx="0" cy="0"/>
          <a:chOff x="0" y="0"/>
          <a:chExt cx="0" cy="0"/>
        </a:xfrm>
      </p:grpSpPr>
      <p:pic>
        <p:nvPicPr>
          <p:cNvPr id="5" name="Picture Placeholder 4" descr="abstract image" title="abstract image">
            <a:extLst>
              <a:ext uri="{FF2B5EF4-FFF2-40B4-BE49-F238E27FC236}">
                <a16:creationId xmlns:a16="http://schemas.microsoft.com/office/drawing/2014/main" id="{BCF9593D-B6BD-4208-A4FF-8CFFE503475A}"/>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p:pic>
      <p:sp>
        <p:nvSpPr>
          <p:cNvPr id="16" name="Rectangle 15">
            <a:extLst>
              <a:ext uri="{FF2B5EF4-FFF2-40B4-BE49-F238E27FC236}">
                <a16:creationId xmlns:a16="http://schemas.microsoft.com/office/drawing/2014/main" id="{4273BD65-CFF3-40DD-939C-97A942BD80EE}"/>
              </a:ext>
              <a:ext uri="{C183D7F6-B498-43B3-948B-1728B52AA6E4}">
                <adec:decorative xmlns:adec="http://schemas.microsoft.com/office/drawing/2017/decorative" val="1"/>
              </a:ext>
            </a:extLst>
          </p:cNvPr>
          <p:cNvSpPr/>
          <p:nvPr/>
        </p:nvSpPr>
        <p:spPr>
          <a:xfrm>
            <a:off x="-71014" y="0"/>
            <a:ext cx="12263014"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grpSp>
        <p:nvGrpSpPr>
          <p:cNvPr id="40" name="Group 39">
            <a:extLst>
              <a:ext uri="{FF2B5EF4-FFF2-40B4-BE49-F238E27FC236}">
                <a16:creationId xmlns:a16="http://schemas.microsoft.com/office/drawing/2014/main" id="{11BEC607-8474-408E-A7AC-48A065F31B63}"/>
              </a:ext>
              <a:ext uri="{C183D7F6-B498-43B3-948B-1728B52AA6E4}">
                <adec:decorative xmlns:adec="http://schemas.microsoft.com/office/drawing/2017/decorative" val="1"/>
              </a:ext>
            </a:extLst>
          </p:cNvPr>
          <p:cNvGrpSpPr/>
          <p:nvPr/>
        </p:nvGrpSpPr>
        <p:grpSpPr>
          <a:xfrm flipH="1">
            <a:off x="2076202" y="1374276"/>
            <a:ext cx="7324426" cy="3883523"/>
            <a:chOff x="252031" y="-22763"/>
            <a:chExt cx="7324426" cy="7269964"/>
          </a:xfrm>
        </p:grpSpPr>
        <p:sp>
          <p:nvSpPr>
            <p:cNvPr id="42" name="Rectangle 41">
              <a:extLst>
                <a:ext uri="{FF2B5EF4-FFF2-40B4-BE49-F238E27FC236}">
                  <a16:creationId xmlns:a16="http://schemas.microsoft.com/office/drawing/2014/main" id="{B601E3FC-2016-4085-9A4B-A172702EAAE1}"/>
                </a:ext>
              </a:extLst>
            </p:cNvPr>
            <p:cNvSpPr/>
            <p:nvPr userDrawn="1"/>
          </p:nvSpPr>
          <p:spPr>
            <a:xfrm>
              <a:off x="979714" y="1181211"/>
              <a:ext cx="6117771" cy="6065990"/>
            </a:xfrm>
            <a:prstGeom prst="rect">
              <a:avLst/>
            </a:prstGeom>
            <a:gradFill>
              <a:gsLst>
                <a:gs pos="0">
                  <a:srgbClr val="038B30">
                    <a:alpha val="70000"/>
                  </a:srgbClr>
                </a:gs>
                <a:gs pos="100000">
                  <a:srgbClr val="C0F400">
                    <a:alpha val="70000"/>
                  </a:srgbClr>
                </a:gs>
                <a:gs pos="50000">
                  <a:srgbClr val="05EE55">
                    <a:alpha val="70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r>
                <a:rPr lang="en-US" dirty="0"/>
                <a:t>+</a:t>
              </a:r>
            </a:p>
            <a:p>
              <a:pPr algn="ctr"/>
              <a:endParaRPr lang="en-US" dirty="0"/>
            </a:p>
          </p:txBody>
        </p:sp>
        <p:sp>
          <p:nvSpPr>
            <p:cNvPr id="41" name="Rectangle 40">
              <a:extLst>
                <a:ext uri="{FF2B5EF4-FFF2-40B4-BE49-F238E27FC236}">
                  <a16:creationId xmlns:a16="http://schemas.microsoft.com/office/drawing/2014/main" id="{2CBF662F-A198-4AD3-8EBC-0EC9A52B2994}"/>
                </a:ext>
              </a:extLst>
            </p:cNvPr>
            <p:cNvSpPr/>
            <p:nvPr userDrawn="1"/>
          </p:nvSpPr>
          <p:spPr>
            <a:xfrm>
              <a:off x="500743" y="-22763"/>
              <a:ext cx="7075714" cy="5878284"/>
            </a:xfrm>
            <a:prstGeom prst="rect">
              <a:avLst/>
            </a:prstGeom>
            <a:noFill/>
            <a:ln w="127000">
              <a:solidFill>
                <a:srgbClr val="2F3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142E86C5-8E5F-4620-A4FB-D1F926179D18}"/>
                </a:ext>
              </a:extLst>
            </p:cNvPr>
            <p:cNvSpPr/>
            <p:nvPr userDrawn="1"/>
          </p:nvSpPr>
          <p:spPr>
            <a:xfrm>
              <a:off x="252031" y="655467"/>
              <a:ext cx="6475341" cy="57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itle 5">
            <a:extLst>
              <a:ext uri="{FF2B5EF4-FFF2-40B4-BE49-F238E27FC236}">
                <a16:creationId xmlns:a16="http://schemas.microsoft.com/office/drawing/2014/main" id="{7E0E8055-17FA-43CE-9F03-E712F496B7CF}"/>
              </a:ext>
            </a:extLst>
          </p:cNvPr>
          <p:cNvSpPr>
            <a:spLocks noGrp="1"/>
          </p:cNvSpPr>
          <p:nvPr>
            <p:ph type="ctrTitle"/>
          </p:nvPr>
        </p:nvSpPr>
        <p:spPr>
          <a:xfrm>
            <a:off x="2449902" y="1837121"/>
            <a:ext cx="7017683" cy="1107019"/>
          </a:xfrm>
        </p:spPr>
        <p:txBody>
          <a:bodyPr anchor="ctr">
            <a:normAutofit fontScale="90000"/>
          </a:bodyPr>
          <a:lstStyle/>
          <a:p>
            <a:r>
              <a:rPr lang="bg-BG" dirty="0"/>
              <a:t>Благодаря за вниманието!</a:t>
            </a:r>
            <a:endParaRPr lang="en-US" dirty="0"/>
          </a:p>
        </p:txBody>
      </p:sp>
      <p:sp>
        <p:nvSpPr>
          <p:cNvPr id="29" name="Rectangle: Single Corner Snipped 28">
            <a:extLst>
              <a:ext uri="{FF2B5EF4-FFF2-40B4-BE49-F238E27FC236}">
                <a16:creationId xmlns:a16="http://schemas.microsoft.com/office/drawing/2014/main" id="{E01195D9-1845-4282-BE5B-F6B840BE40E1}"/>
              </a:ext>
              <a:ext uri="{C183D7F6-B498-43B3-948B-1728B52AA6E4}">
                <adec:decorative xmlns:adec="http://schemas.microsoft.com/office/drawing/2017/decorative" val="1"/>
              </a:ext>
            </a:extLst>
          </p:cNvPr>
          <p:cNvSpPr/>
          <p:nvPr/>
        </p:nvSpPr>
        <p:spPr>
          <a:xfrm flipH="1">
            <a:off x="11549269" y="6356350"/>
            <a:ext cx="642731" cy="501650"/>
          </a:xfrm>
          <a:prstGeom prst="snip1Rect">
            <a:avLst/>
          </a:prstGeom>
          <a:solidFill>
            <a:srgbClr val="2F3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5">
            <a:extLst>
              <a:ext uri="{FF2B5EF4-FFF2-40B4-BE49-F238E27FC236}">
                <a16:creationId xmlns:a16="http://schemas.microsoft.com/office/drawing/2014/main" id="{056A6478-CD2B-4077-910A-3D006C82EB9A}"/>
              </a:ext>
            </a:extLst>
          </p:cNvPr>
          <p:cNvSpPr>
            <a:spLocks noGrp="1"/>
          </p:cNvSpPr>
          <p:nvPr>
            <p:ph type="sldNum" sz="quarter" idx="4294967295"/>
          </p:nvPr>
        </p:nvSpPr>
        <p:spPr>
          <a:xfrm>
            <a:off x="11549268" y="6413649"/>
            <a:ext cx="642731" cy="407804"/>
          </a:xfrm>
          <a:prstGeom prst="rect">
            <a:avLst/>
          </a:prstGeom>
        </p:spPr>
        <p:txBody>
          <a:bodyPr vert="horz" lIns="91440" tIns="45720" rIns="91440" bIns="45720" rtlCol="0" anchor="ctr"/>
          <a:lstStyle>
            <a:lvl1pPr algn="ctr">
              <a:defRPr sz="1200">
                <a:solidFill>
                  <a:schemeClr val="bg1"/>
                </a:solidFill>
              </a:defRPr>
            </a:lvl1pPr>
          </a:lstStyle>
          <a:p>
            <a:fld id="{8C2E478F-E849-4A8C-AF1F-CBCC78A7CBFA}" type="slidenum">
              <a:rPr lang="en-US" smtClean="0"/>
              <a:pPr/>
              <a:t>30</a:t>
            </a:fld>
            <a:endParaRPr lang="en-US" dirty="0"/>
          </a:p>
        </p:txBody>
      </p:sp>
      <p:sp>
        <p:nvSpPr>
          <p:cNvPr id="2" name="Action Button: Home 1">
            <a:hlinkClick r:id="" action="ppaction://hlinkshowjump?jump=endshow" highlightClick="1"/>
          </p:cNvPr>
          <p:cNvSpPr/>
          <p:nvPr/>
        </p:nvSpPr>
        <p:spPr>
          <a:xfrm>
            <a:off x="5322130" y="3437323"/>
            <a:ext cx="1034073" cy="105518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078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1"/>
          </p:nvPr>
        </p:nvSpPr>
        <p:spPr/>
        <p:txBody>
          <a:bodyPr/>
          <a:lstStyle/>
          <a:p>
            <a:fld id="{8C2E478F-E849-4A8C-AF1F-CBCC78A7CBFA}" type="slidenum">
              <a:rPr lang="en-US" smtClean="0"/>
              <a:pPr/>
              <a:t>4</a:t>
            </a:fld>
            <a:endParaRPr lang="en-US" dirty="0"/>
          </a:p>
        </p:txBody>
      </p:sp>
      <p:sp>
        <p:nvSpPr>
          <p:cNvPr id="7" name="Rectangle 6"/>
          <p:cNvSpPr/>
          <p:nvPr/>
        </p:nvSpPr>
        <p:spPr>
          <a:xfrm rot="436251">
            <a:off x="1733909" y="957533"/>
            <a:ext cx="7410091" cy="544764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2400" dirty="0">
                <a:latin typeface="Times New Roman" panose="02020603050405020304" pitchFamily="18" charset="0"/>
                <a:cs typeface="Times New Roman" panose="02020603050405020304" pitchFamily="18" charset="0"/>
              </a:rPr>
              <a:t>НАП и Вашите лични данни</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Защитата на личните данни на всеки гражданин е от изключителна важност за Националната агенция за приходите. Именно поради тази причина са предприети необходимите технически и организационни мерки за защитата им, част от които е и настоящата Политика по защита на личните данни.</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Политиката по защита на личните данни в НАП е изготвена и се основава на  действащото законодателство в Европейския съюз и Република България.</a:t>
            </a:r>
          </a:p>
          <a:p>
            <a:endParaRPr lang="ru-RU" dirty="0"/>
          </a:p>
          <a:p>
            <a:r>
              <a:rPr lang="ru-RU" dirty="0"/>
              <a:t> </a:t>
            </a:r>
            <a:endParaRPr lang="en-GB" dirty="0"/>
          </a:p>
        </p:txBody>
      </p:sp>
      <p:sp>
        <p:nvSpPr>
          <p:cNvPr id="2" name="Action Button: Back or Previous 1">
            <a:hlinkClick r:id="rId2" action="ppaction://hlinksldjump" highlightClick="1"/>
          </p:cNvPr>
          <p:cNvSpPr/>
          <p:nvPr/>
        </p:nvSpPr>
        <p:spPr>
          <a:xfrm>
            <a:off x="767751" y="5414159"/>
            <a:ext cx="422694" cy="4086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238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Add a Footer</a:t>
            </a:r>
            <a:endParaRPr lang="en-US" dirty="0"/>
          </a:p>
        </p:txBody>
      </p:sp>
      <p:sp>
        <p:nvSpPr>
          <p:cNvPr id="3" name="Slide Number Placeholder 2"/>
          <p:cNvSpPr>
            <a:spLocks noGrp="1"/>
          </p:cNvSpPr>
          <p:nvPr>
            <p:ph type="sldNum" sz="quarter" idx="11"/>
          </p:nvPr>
        </p:nvSpPr>
        <p:spPr/>
        <p:txBody>
          <a:bodyPr/>
          <a:lstStyle/>
          <a:p>
            <a:fld id="{8C2E478F-E849-4A8C-AF1F-CBCC78A7CBFA}" type="slidenum">
              <a:rPr lang="en-US" smtClean="0"/>
              <a:pPr/>
              <a:t>5</a:t>
            </a:fld>
            <a:endParaRPr lang="en-US" dirty="0"/>
          </a:p>
        </p:txBody>
      </p:sp>
      <p:sp>
        <p:nvSpPr>
          <p:cNvPr id="4" name="Rectangle 3"/>
          <p:cNvSpPr/>
          <p:nvPr/>
        </p:nvSpPr>
        <p:spPr>
          <a:xfrm rot="20938023">
            <a:off x="1430107" y="576390"/>
            <a:ext cx="10134454" cy="532453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2000" dirty="0">
                <a:latin typeface="Times New Roman" panose="02020603050405020304" pitchFamily="18" charset="0"/>
                <a:cs typeface="Times New Roman" panose="02020603050405020304" pitchFamily="18" charset="0"/>
              </a:rPr>
              <a:t>Какво се разбира под „лични данни“ и „обработване на лични данни“?</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„Лични данни“ са всяка информация, с която едно физическо лице може да бъде идентифицирано пряко или косвено по един или повече признаци, характерни за личността, като например: име, идентификационен номер (ЕГН,ЛНЧ, ЛН, Служебен номер на НАП, др.), данни за контакт - местонахождение/пощенски адрес, телефонен</a:t>
            </a:r>
          </a:p>
          <a:p>
            <a:r>
              <a:rPr lang="ru-RU" sz="2000" dirty="0">
                <a:latin typeface="Times New Roman" panose="02020603050405020304" pitchFamily="18" charset="0"/>
                <a:cs typeface="Times New Roman" panose="02020603050405020304" pitchFamily="18" charset="0"/>
              </a:rPr>
              <a:t>номер, email адрес, онлайн идентификатор/IP адрес и др., както и всяка информация, отнасяща се до вече идентифицирано лице. </a:t>
            </a:r>
            <a:endParaRPr lang="en-GB"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Тези признаци може да са част от физическата, физиологичната, генетичната, психическата, умствената, икономическата, културната или социална идентичност на физическото лице.</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„Обработване на лични данни“ е съвкупността от действия, извършвани с лични данни или набор от лични данни като събиране, записване, организиране, структуриране, съхранение, адаптиране или промяна, извличане, консултиране, употреба, разкриване чрез предаване, разпространяване или друг начин, по който данните стават достъпни, подреждане или комбиниране, ограничаване, изтриване или унищожаване.</a:t>
            </a:r>
            <a:endParaRPr lang="en-GB" sz="2000" dirty="0">
              <a:latin typeface="Times New Roman" panose="02020603050405020304" pitchFamily="18" charset="0"/>
              <a:cs typeface="Times New Roman" panose="02020603050405020304" pitchFamily="18" charset="0"/>
            </a:endParaRPr>
          </a:p>
        </p:txBody>
      </p:sp>
      <p:pic>
        <p:nvPicPr>
          <p:cNvPr id="5" name="Picture 4">
            <a:hlinkClick r:id="rId2" action="ppaction://hlinksldjump"/>
          </p:cNvPr>
          <p:cNvPicPr>
            <a:picLocks noChangeAspect="1"/>
          </p:cNvPicPr>
          <p:nvPr/>
        </p:nvPicPr>
        <p:blipFill>
          <a:blip r:embed="rId3"/>
          <a:stretch>
            <a:fillRect/>
          </a:stretch>
        </p:blipFill>
        <p:spPr>
          <a:xfrm>
            <a:off x="1014274" y="5513297"/>
            <a:ext cx="432854" cy="420660"/>
          </a:xfrm>
          <a:prstGeom prst="rect">
            <a:avLst/>
          </a:prstGeom>
        </p:spPr>
      </p:pic>
    </p:spTree>
    <p:extLst>
      <p:ext uri="{BB962C8B-B14F-4D97-AF65-F5344CB8AC3E}">
        <p14:creationId xmlns:p14="http://schemas.microsoft.com/office/powerpoint/2010/main" val="226082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Add a Footer</a:t>
            </a:r>
            <a:endParaRPr lang="en-US" dirty="0"/>
          </a:p>
        </p:txBody>
      </p:sp>
      <p:sp>
        <p:nvSpPr>
          <p:cNvPr id="3" name="Slide Number Placeholder 2"/>
          <p:cNvSpPr>
            <a:spLocks noGrp="1"/>
          </p:cNvSpPr>
          <p:nvPr>
            <p:ph type="sldNum" sz="quarter" idx="11"/>
          </p:nvPr>
        </p:nvSpPr>
        <p:spPr/>
        <p:txBody>
          <a:bodyPr/>
          <a:lstStyle/>
          <a:p>
            <a:fld id="{8C2E478F-E849-4A8C-AF1F-CBCC78A7CBFA}" type="slidenum">
              <a:rPr lang="en-US" smtClean="0"/>
              <a:pPr/>
              <a:t>6</a:t>
            </a:fld>
            <a:endParaRPr lang="en-US" dirty="0"/>
          </a:p>
        </p:txBody>
      </p:sp>
      <p:sp>
        <p:nvSpPr>
          <p:cNvPr id="4" name="Rectangle 3"/>
          <p:cNvSpPr/>
          <p:nvPr/>
        </p:nvSpPr>
        <p:spPr>
          <a:xfrm rot="628250">
            <a:off x="1484635" y="1257253"/>
            <a:ext cx="10011923" cy="415498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ru-RU" sz="2400" dirty="0">
                <a:latin typeface="Times New Roman" panose="02020603050405020304" pitchFamily="18" charset="0"/>
                <a:cs typeface="Times New Roman" panose="02020603050405020304" pitchFamily="18" charset="0"/>
              </a:rPr>
              <a:t>Защо обработваме Вашите лични данни?</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Основната цел, за която се извършва обработване на лични данни на физически лица, е идентифицирането им по безспорен начин, във връзка с осъществяването на законоустановени функции на НАП – обслужване на лицата, установяване на данъци и задължителни осигурителни вноски, обезпечаване и събиране на публични вземания, в това число и установяване на имущественото и финансово състояние на задължените лица, установяване на административни нарушения и налагане на административни наказания, надлежно информиране на клиентите на НАП, както и други правомощия, предвидени в нормативната уредба.</a:t>
            </a:r>
            <a:endParaRPr lang="en-GB" sz="2400" dirty="0">
              <a:latin typeface="Times New Roman" panose="02020603050405020304" pitchFamily="18" charset="0"/>
              <a:cs typeface="Times New Roman" panose="02020603050405020304" pitchFamily="18" charset="0"/>
            </a:endParaRPr>
          </a:p>
        </p:txBody>
      </p:sp>
      <p:sp>
        <p:nvSpPr>
          <p:cNvPr id="5" name="Action Button: Back or Previous 4">
            <a:hlinkClick r:id="rId2" action="ppaction://hlinksldjump" highlightClick="1"/>
          </p:cNvPr>
          <p:cNvSpPr/>
          <p:nvPr/>
        </p:nvSpPr>
        <p:spPr>
          <a:xfrm>
            <a:off x="767751" y="5414159"/>
            <a:ext cx="422694" cy="4086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598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Add a Footer</a:t>
            </a:r>
            <a:endParaRPr lang="en-US" dirty="0"/>
          </a:p>
        </p:txBody>
      </p:sp>
      <p:sp>
        <p:nvSpPr>
          <p:cNvPr id="3" name="Slide Number Placeholder 2"/>
          <p:cNvSpPr>
            <a:spLocks noGrp="1"/>
          </p:cNvSpPr>
          <p:nvPr>
            <p:ph type="sldNum" sz="quarter" idx="11"/>
          </p:nvPr>
        </p:nvSpPr>
        <p:spPr/>
        <p:txBody>
          <a:bodyPr/>
          <a:lstStyle/>
          <a:p>
            <a:fld id="{8C2E478F-E849-4A8C-AF1F-CBCC78A7CBFA}" type="slidenum">
              <a:rPr lang="en-US" smtClean="0"/>
              <a:pPr/>
              <a:t>7</a:t>
            </a:fld>
            <a:endParaRPr lang="en-US" dirty="0"/>
          </a:p>
        </p:txBody>
      </p:sp>
      <p:sp>
        <p:nvSpPr>
          <p:cNvPr id="4" name="Rectangle 3"/>
          <p:cNvSpPr/>
          <p:nvPr/>
        </p:nvSpPr>
        <p:spPr>
          <a:xfrm rot="1095430">
            <a:off x="1112207" y="1742536"/>
            <a:ext cx="9394166" cy="452431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2400" dirty="0">
                <a:latin typeface="Times New Roman" panose="02020603050405020304" pitchFamily="18" charset="0"/>
                <a:cs typeface="Times New Roman" panose="02020603050405020304" pitchFamily="18" charset="0"/>
              </a:rPr>
              <a:t>Принципи, от които се ръководим и които спазваме</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Вашите лични данни не се събират самоцелно и без ограничение. Националната агенция за приходите стриктно спазва основните принципи, въведени като задължителни при обработването на лични данни: законосъобразност, добросъвестност и прозрачност, целесъобразност и точност, отчетност, цялостност, поверителност, ограничение на съхранението при наличие на законови изисквания за това, както и обработване на данните в обем, необходим за изпълнение на конкретна, законоустановена цел.</a:t>
            </a:r>
          </a:p>
          <a:p>
            <a:endParaRPr lang="ru-RU" sz="2400"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 </a:t>
            </a:r>
            <a:endParaRPr lang="en-GB" sz="2400" dirty="0">
              <a:latin typeface="Times New Roman" panose="02020603050405020304" pitchFamily="18" charset="0"/>
              <a:cs typeface="Times New Roman" panose="02020603050405020304" pitchFamily="18" charset="0"/>
            </a:endParaRPr>
          </a:p>
        </p:txBody>
      </p:sp>
      <p:sp>
        <p:nvSpPr>
          <p:cNvPr id="5" name="Action Button: Back or Previous 4">
            <a:hlinkClick r:id="rId2" action="ppaction://hlinksldjump" highlightClick="1"/>
          </p:cNvPr>
          <p:cNvSpPr/>
          <p:nvPr/>
        </p:nvSpPr>
        <p:spPr>
          <a:xfrm>
            <a:off x="767751" y="5414159"/>
            <a:ext cx="422694" cy="4086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6913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t>Add a Footer</a:t>
            </a:r>
            <a:endParaRPr lang="en-US" dirty="0"/>
          </a:p>
        </p:txBody>
      </p:sp>
      <p:sp>
        <p:nvSpPr>
          <p:cNvPr id="3" name="Slide Number Placeholder 2"/>
          <p:cNvSpPr>
            <a:spLocks noGrp="1"/>
          </p:cNvSpPr>
          <p:nvPr>
            <p:ph type="sldNum" sz="quarter" idx="11"/>
          </p:nvPr>
        </p:nvSpPr>
        <p:spPr/>
        <p:txBody>
          <a:bodyPr/>
          <a:lstStyle/>
          <a:p>
            <a:fld id="{8C2E478F-E849-4A8C-AF1F-CBCC78A7CBFA}" type="slidenum">
              <a:rPr lang="en-US" smtClean="0"/>
              <a:pPr/>
              <a:t>8</a:t>
            </a:fld>
            <a:endParaRPr lang="en-US" dirty="0"/>
          </a:p>
        </p:txBody>
      </p:sp>
      <p:sp>
        <p:nvSpPr>
          <p:cNvPr id="4" name="Rectangle 3"/>
          <p:cNvSpPr/>
          <p:nvPr/>
        </p:nvSpPr>
        <p:spPr>
          <a:xfrm rot="20822774">
            <a:off x="1958197" y="700728"/>
            <a:ext cx="8790317" cy="501675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ru-RU" sz="2000" dirty="0">
                <a:latin typeface="Times New Roman" panose="02020603050405020304" pitchFamily="18" charset="0"/>
                <a:cs typeface="Times New Roman" panose="02020603050405020304" pitchFamily="18" charset="0"/>
              </a:rPr>
              <a:t>Какви са Вашите права?</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При събирането и обработването на Вашите лични данни имате право на:</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    Получаване на информация за категориите лични данни, които се обработват от администратора на лични данни НАП;</a:t>
            </a:r>
          </a:p>
          <a:p>
            <a:r>
              <a:rPr lang="ru-RU" sz="2000" dirty="0">
                <a:latin typeface="Times New Roman" panose="02020603050405020304" pitchFamily="18" charset="0"/>
                <a:cs typeface="Times New Roman" panose="02020603050405020304" pitchFamily="18" charset="0"/>
              </a:rPr>
              <a:t>    Коригиране/допълване, ако данните са неточни/непълни - по Ваша инициатива или по инициатива на орган на НАП;</a:t>
            </a:r>
          </a:p>
          <a:p>
            <a:r>
              <a:rPr lang="ru-RU" sz="2000" dirty="0">
                <a:latin typeface="Times New Roman" panose="02020603050405020304" pitchFamily="18" charset="0"/>
                <a:cs typeface="Times New Roman" panose="02020603050405020304" pitchFamily="18" charset="0"/>
              </a:rPr>
              <a:t>    Изтриване на личните данни, при наличие на законови основания за това (субектите на данни следва да имат предвид, че „правото да бъдеш забравен“ не е абсолютно право);</a:t>
            </a:r>
          </a:p>
          <a:p>
            <a:r>
              <a:rPr lang="ru-RU" sz="2000" dirty="0">
                <a:latin typeface="Times New Roman" panose="02020603050405020304" pitchFamily="18" charset="0"/>
                <a:cs typeface="Times New Roman" panose="02020603050405020304" pitchFamily="18" charset="0"/>
              </a:rPr>
              <a:t>    Ограничаване на обработването на Вашите лични данни от страна на НАП, при наличие на законови основания за това;</a:t>
            </a:r>
          </a:p>
          <a:p>
            <a:r>
              <a:rPr lang="ru-RU" sz="2000" dirty="0">
                <a:latin typeface="Times New Roman" panose="02020603050405020304" pitchFamily="18" charset="0"/>
                <a:cs typeface="Times New Roman" panose="02020603050405020304" pitchFamily="18" charset="0"/>
              </a:rPr>
              <a:t>    Преносимост на личните данни между отделните администратори – това право Ви позволява да получите данните си от НАП и да ги прехвърлите на друг администратор в подходящ за употреба формат;</a:t>
            </a:r>
            <a:endParaRPr lang="en-GB" sz="2000" dirty="0">
              <a:latin typeface="Times New Roman" panose="02020603050405020304" pitchFamily="18" charset="0"/>
              <a:cs typeface="Times New Roman" panose="02020603050405020304" pitchFamily="18" charset="0"/>
            </a:endParaRPr>
          </a:p>
        </p:txBody>
      </p:sp>
      <p:sp>
        <p:nvSpPr>
          <p:cNvPr id="5" name="Action Button: Back or Previous 4">
            <a:hlinkClick r:id="rId2" action="ppaction://hlinksldjump" highlightClick="1"/>
          </p:cNvPr>
          <p:cNvSpPr/>
          <p:nvPr/>
        </p:nvSpPr>
        <p:spPr>
          <a:xfrm>
            <a:off x="767751" y="5414159"/>
            <a:ext cx="422694" cy="408671"/>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4546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37">
            <a:extLst>
              <a:ext uri="{FF2B5EF4-FFF2-40B4-BE49-F238E27FC236}">
                <a16:creationId xmlns:a16="http://schemas.microsoft.com/office/drawing/2014/main" id="{4C646910-F4B3-42FF-94CF-BEAFDD606400}"/>
              </a:ext>
            </a:extLst>
          </p:cNvPr>
          <p:cNvSpPr>
            <a:spLocks noGrp="1"/>
          </p:cNvSpPr>
          <p:nvPr>
            <p:ph type="title"/>
          </p:nvPr>
        </p:nvSpPr>
        <p:spPr>
          <a:xfrm>
            <a:off x="595884" y="923026"/>
            <a:ext cx="3605998" cy="733246"/>
          </a:xfrm>
        </p:spPr>
        <p:txBody>
          <a:bodyPr>
            <a:normAutofit/>
          </a:bodyPr>
          <a:lstStyle/>
          <a:p>
            <a:r>
              <a:rPr lang="bg-BG" dirty="0">
                <a:hlinkClick r:id="rId2" action="ppaction://hlinksldjump"/>
              </a:rPr>
              <a:t>15 юли 2019 </a:t>
            </a:r>
            <a:r>
              <a:rPr lang="bg-BG" sz="1800" dirty="0">
                <a:hlinkClick r:id="rId2" action="ppaction://hlinksldjump"/>
              </a:rPr>
              <a:t>г.</a:t>
            </a:r>
            <a:endParaRPr lang="en-US" dirty="0"/>
          </a:p>
        </p:txBody>
      </p:sp>
      <p:sp>
        <p:nvSpPr>
          <p:cNvPr id="4" name="Text Placeholder 3">
            <a:extLst>
              <a:ext uri="{FF2B5EF4-FFF2-40B4-BE49-F238E27FC236}">
                <a16:creationId xmlns:a16="http://schemas.microsoft.com/office/drawing/2014/main" id="{4033542F-D085-445E-BEBE-DEE6D4F79CAD}"/>
              </a:ext>
            </a:extLst>
          </p:cNvPr>
          <p:cNvSpPr>
            <a:spLocks noGrp="1"/>
          </p:cNvSpPr>
          <p:nvPr>
            <p:ph type="body" idx="1"/>
          </p:nvPr>
        </p:nvSpPr>
        <p:spPr>
          <a:xfrm>
            <a:off x="513495" y="1061132"/>
            <a:ext cx="3464717" cy="127588"/>
          </a:xfrm>
        </p:spPr>
        <p:txBody>
          <a:bodyPr>
            <a:normAutofit fontScale="25000" lnSpcReduction="20000"/>
          </a:bodyPr>
          <a:lstStyle/>
          <a:p>
            <a:endParaRPr lang="bg-BG" dirty="0"/>
          </a:p>
          <a:p>
            <a:endParaRPr lang="en-US" dirty="0"/>
          </a:p>
        </p:txBody>
      </p:sp>
      <p:sp>
        <p:nvSpPr>
          <p:cNvPr id="6" name="Text Placeholder 5">
            <a:extLst>
              <a:ext uri="{FF2B5EF4-FFF2-40B4-BE49-F238E27FC236}">
                <a16:creationId xmlns:a16="http://schemas.microsoft.com/office/drawing/2014/main" id="{89C32B2A-F443-47DA-A5C9-E0CCEC6C2F29}"/>
              </a:ext>
            </a:extLst>
          </p:cNvPr>
          <p:cNvSpPr>
            <a:spLocks noGrp="1"/>
          </p:cNvSpPr>
          <p:nvPr>
            <p:ph type="body" idx="13"/>
          </p:nvPr>
        </p:nvSpPr>
        <p:spPr/>
        <p:txBody>
          <a:bodyPr>
            <a:normAutofit lnSpcReduction="10000"/>
          </a:bodyPr>
          <a:lstStyle/>
          <a:p>
            <a:r>
              <a:rPr lang="bg-BG" dirty="0"/>
              <a:t>Много преди </a:t>
            </a:r>
          </a:p>
          <a:p>
            <a:r>
              <a:rPr lang="bg-BG" dirty="0"/>
              <a:t>15 юли 2019 г.</a:t>
            </a:r>
            <a:endParaRPr lang="en-US" dirty="0"/>
          </a:p>
        </p:txBody>
      </p:sp>
      <p:sp>
        <p:nvSpPr>
          <p:cNvPr id="7" name="Content Placeholder 6">
            <a:extLst>
              <a:ext uri="{FF2B5EF4-FFF2-40B4-BE49-F238E27FC236}">
                <a16:creationId xmlns:a16="http://schemas.microsoft.com/office/drawing/2014/main" id="{53DDF559-AB16-43D3-96DE-5FD6A71C1A24}"/>
              </a:ext>
            </a:extLst>
          </p:cNvPr>
          <p:cNvSpPr>
            <a:spLocks noGrp="1"/>
          </p:cNvSpPr>
          <p:nvPr>
            <p:ph sz="half" idx="14"/>
          </p:nvPr>
        </p:nvSpPr>
        <p:spPr/>
        <p:txBody>
          <a:bodyPr>
            <a:normAutofit/>
          </a:bodyPr>
          <a:lstStyle/>
          <a:p>
            <a:r>
              <a:rPr lang="ru-RU" dirty="0"/>
              <a:t>Данните се копират още от 2012 г.  и са достъпни в Web Archive (Internet Wayback Machine) според </a:t>
            </a:r>
          </a:p>
          <a:p>
            <a:r>
              <a:rPr lang="ru-RU" dirty="0"/>
              <a:t> </a:t>
            </a:r>
            <a:r>
              <a:rPr lang="en-GB" dirty="0">
                <a:hlinkClick r:id="rId3"/>
              </a:rPr>
              <a:t>https://nova.bg/news/</a:t>
            </a:r>
            <a:endParaRPr lang="bg-BG" dirty="0"/>
          </a:p>
          <a:p>
            <a:endParaRPr lang="en-US" dirty="0"/>
          </a:p>
        </p:txBody>
      </p:sp>
      <p:sp>
        <p:nvSpPr>
          <p:cNvPr id="29" name="Footer Placeholder 28">
            <a:extLst>
              <a:ext uri="{FF2B5EF4-FFF2-40B4-BE49-F238E27FC236}">
                <a16:creationId xmlns:a16="http://schemas.microsoft.com/office/drawing/2014/main" id="{8B1278D5-2C97-4CEF-8849-C9811924FBA1}"/>
              </a:ext>
            </a:extLst>
          </p:cNvPr>
          <p:cNvSpPr>
            <a:spLocks noGrp="1"/>
          </p:cNvSpPr>
          <p:nvPr>
            <p:ph type="ftr" sz="quarter" idx="16"/>
          </p:nvPr>
        </p:nvSpPr>
        <p:spPr/>
        <p:txBody>
          <a:bodyPr/>
          <a:lstStyle/>
          <a:p>
            <a:r>
              <a:rPr lang="en-US" dirty="0"/>
              <a:t>Add a Footer</a:t>
            </a:r>
          </a:p>
        </p:txBody>
      </p:sp>
      <p:sp>
        <p:nvSpPr>
          <p:cNvPr id="30" name="Slide Number Placeholder 29">
            <a:extLst>
              <a:ext uri="{FF2B5EF4-FFF2-40B4-BE49-F238E27FC236}">
                <a16:creationId xmlns:a16="http://schemas.microsoft.com/office/drawing/2014/main" id="{2F6ECD0F-66E9-4D96-8436-105A25A341A2}"/>
              </a:ext>
            </a:extLst>
          </p:cNvPr>
          <p:cNvSpPr>
            <a:spLocks noGrp="1"/>
          </p:cNvSpPr>
          <p:nvPr>
            <p:ph type="sldNum" sz="quarter" idx="17"/>
          </p:nvPr>
        </p:nvSpPr>
        <p:spPr/>
        <p:txBody>
          <a:bodyPr/>
          <a:lstStyle/>
          <a:p>
            <a:fld id="{8C2E478F-E849-4A8C-AF1F-CBCC78A7CBFA}" type="slidenum">
              <a:rPr lang="en-US" smtClean="0"/>
              <a:pPr/>
              <a:t>9</a:t>
            </a:fld>
            <a:endParaRPr lang="en-US" dirty="0"/>
          </a:p>
        </p:txBody>
      </p:sp>
      <p:sp>
        <p:nvSpPr>
          <p:cNvPr id="9" name="AutoShape 2" descr="НАП: Няма заплаха за загуба на имущество или средства след хакерската атака  - bTV Новините"/>
          <p:cNvSpPr>
            <a:spLocks noGrp="1" noChangeAspect="1" noChangeArrowheads="1"/>
          </p:cNvSpPr>
          <p:nvPr>
            <p:ph sz="half" idx="2"/>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endParaRPr lang="bg-BG" dirty="0">
              <a:hlinkClick r:id="rId4"/>
            </a:endParaRPr>
          </a:p>
          <a:p>
            <a:r>
              <a:rPr lang="en-GB" dirty="0">
                <a:hlinkClick r:id="rId4"/>
              </a:rPr>
              <a:t>https://bnt.bg</a:t>
            </a:r>
            <a:endParaRPr lang="bg-BG" dirty="0">
              <a:hlinkClick r:id="rId4"/>
            </a:endParaRPr>
          </a:p>
          <a:p>
            <a:r>
              <a:rPr lang="en-GB" dirty="0">
                <a:hlinkClick r:id="rId4"/>
              </a:rPr>
              <a:t>https://btvnovinite.bg</a:t>
            </a:r>
            <a:endParaRPr lang="bg-BG" dirty="0">
              <a:hlinkClick r:id="rId4"/>
            </a:endParaRPr>
          </a:p>
          <a:p>
            <a:r>
              <a:rPr lang="en-GB" dirty="0">
                <a:hlinkClick r:id="rId4"/>
              </a:rPr>
              <a:t>https://www.investor.bg</a:t>
            </a:r>
            <a:endParaRPr lang="bg-BG" dirty="0">
              <a:hlinkClick r:id="rId4"/>
            </a:endParaRPr>
          </a:p>
          <a:p>
            <a:r>
              <a:rPr lang="en-GB" dirty="0">
                <a:hlinkClick r:id="rId4"/>
              </a:rPr>
              <a:t>https://www.dw.com</a:t>
            </a:r>
            <a:endParaRPr lang="bg-BG" dirty="0">
              <a:hlinkClick r:id="rId4"/>
            </a:endParaRPr>
          </a:p>
          <a:p>
            <a:r>
              <a:rPr lang="en-GB" dirty="0">
                <a:hlinkClick r:id="rId4"/>
              </a:rPr>
              <a:t>https://edition.cnn.com</a:t>
            </a:r>
            <a:endParaRPr lang="en-GB" dirty="0"/>
          </a:p>
        </p:txBody>
      </p:sp>
      <p:pic>
        <p:nvPicPr>
          <p:cNvPr id="10" name="Picture Placeholder 9"/>
          <p:cNvPicPr>
            <a:picLocks noGrp="1" noChangeAspect="1"/>
          </p:cNvPicPr>
          <p:nvPr>
            <p:ph type="pic" sz="quarter" idx="15"/>
          </p:nvPr>
        </p:nvPicPr>
        <p:blipFill>
          <a:blip r:embed="rId5"/>
          <a:srcRect l="16518" r="16518"/>
          <a:stretch>
            <a:fillRect/>
          </a:stretch>
        </p:blipFill>
        <p:spPr>
          <a:xfrm>
            <a:off x="4120988" y="-70338"/>
            <a:ext cx="3245618" cy="5647173"/>
          </a:xfrm>
          <a:prstGeom prst="rect">
            <a:avLst/>
          </a:prstGeom>
        </p:spPr>
      </p:pic>
    </p:spTree>
    <p:extLst>
      <p:ext uri="{BB962C8B-B14F-4D97-AF65-F5344CB8AC3E}">
        <p14:creationId xmlns:p14="http://schemas.microsoft.com/office/powerpoint/2010/main" val="3174381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44546A"/>
      </a:dk2>
      <a:lt2>
        <a:srgbClr val="E7E6E6"/>
      </a:lt2>
      <a:accent1>
        <a:srgbClr val="C0F400"/>
      </a:accent1>
      <a:accent2>
        <a:srgbClr val="05D74D"/>
      </a:accent2>
      <a:accent3>
        <a:srgbClr val="2F3342"/>
      </a:accent3>
      <a:accent4>
        <a:srgbClr val="038B30"/>
      </a:accent4>
      <a:accent5>
        <a:srgbClr val="05EE55"/>
      </a:accent5>
      <a:accent6>
        <a:srgbClr val="70AD47"/>
      </a:accent6>
      <a:hlink>
        <a:srgbClr val="05D74D"/>
      </a:hlink>
      <a:folHlink>
        <a:srgbClr val="C0F400"/>
      </a:folHlink>
    </a:clrScheme>
    <a:fontScheme name="Custom 4">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051434_Light modernist presentation_RVA_v3.potx" id="{1300540C-5346-469F-AA5C-717C09787E7E}" vid="{ADCE5FDD-C8BF-4BDC-86F8-B24C14EB9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7BEDAB-01B4-4BD0-9390-31AD9280078C}">
  <ds:schemaRefs>
    <ds:schemaRef ds:uri="http://schemas.microsoft.com/sharepoint/v3/contenttype/forms"/>
  </ds:schemaRefs>
</ds:datastoreItem>
</file>

<file path=customXml/itemProps2.xml><?xml version="1.0" encoding="utf-8"?>
<ds:datastoreItem xmlns:ds="http://schemas.openxmlformats.org/officeDocument/2006/customXml" ds:itemID="{9B19B998-C0F0-415C-AF4D-F10DCCD30A25}">
  <ds:schemaRefs>
    <ds:schemaRef ds:uri="http://schemas.openxmlformats.org/package/2006/metadata/core-properties"/>
    <ds:schemaRef ds:uri="http://schemas.microsoft.com/office/2006/metadata/properties"/>
    <ds:schemaRef ds:uri="http://purl.org/dc/terms/"/>
    <ds:schemaRef ds:uri="http://schemas.microsoft.com/office/2006/documentManagement/types"/>
    <ds:schemaRef ds:uri="http://www.w3.org/XML/1998/namespace"/>
    <ds:schemaRef ds:uri="http://schemas.microsoft.com/office/infopath/2007/PartnerControls"/>
    <ds:schemaRef ds:uri="71af3243-3dd4-4a8d-8c0d-dd76da1f02a5"/>
    <ds:schemaRef ds:uri="16c05727-aa75-4e4a-9b5f-8a80a1165891"/>
    <ds:schemaRef ds:uri="http://purl.org/dc/dcmitype/"/>
    <ds:schemaRef ds:uri="http://purl.org/dc/elements/1.1/"/>
  </ds:schemaRefs>
</ds:datastoreItem>
</file>

<file path=customXml/itemProps3.xml><?xml version="1.0" encoding="utf-8"?>
<ds:datastoreItem xmlns:ds="http://schemas.openxmlformats.org/officeDocument/2006/customXml" ds:itemID="{6AD934DA-6EDB-4DB8-AE5C-9399A13698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Light modernist presentation</Template>
  <TotalTime>0</TotalTime>
  <Words>2735</Words>
  <Application>Microsoft Office PowerPoint</Application>
  <PresentationFormat>Widescreen</PresentationFormat>
  <Paragraphs>648</Paragraphs>
  <Slides>30</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Bahnschrift SemiLight Condensed</vt:lpstr>
      <vt:lpstr>Calibri</vt:lpstr>
      <vt:lpstr>Times New Roman</vt:lpstr>
      <vt:lpstr>Office Theme</vt:lpstr>
      <vt:lpstr>ИНФОРМАЦИЯТА КАТО ЦЕННОСТ </vt:lpstr>
      <vt:lpstr>Национална агенция по приходите</vt:lpstr>
      <vt:lpstr> Политика по защита на личните данни</vt:lpstr>
      <vt:lpstr>PowerPoint Presentation</vt:lpstr>
      <vt:lpstr>PowerPoint Presentation</vt:lpstr>
      <vt:lpstr>PowerPoint Presentation</vt:lpstr>
      <vt:lpstr>PowerPoint Presentation</vt:lpstr>
      <vt:lpstr>PowerPoint Presentation</vt:lpstr>
      <vt:lpstr>15 юли 2019 г.</vt:lpstr>
      <vt:lpstr>PowerPoint Presentation</vt:lpstr>
      <vt:lpstr>PowerPoint Presentation</vt:lpstr>
      <vt:lpstr>Въпрос  E-002962-19 до ЕК </vt:lpstr>
      <vt:lpstr>PowerPoint Presentation</vt:lpstr>
      <vt:lpstr>Национални действия</vt:lpstr>
      <vt:lpstr>Съвет по сигурността към Министерски съвет</vt:lpstr>
      <vt:lpstr>PowerPoint Presentation</vt:lpstr>
      <vt:lpstr>PowerPoint Presentation</vt:lpstr>
      <vt:lpstr>Доклад на Временна анкетна комисия на НС </vt:lpstr>
      <vt:lpstr>Специализирана прокуратура</vt:lpstr>
      <vt:lpstr>Месечен бюлетин на КЗЛД-септември 2019  </vt:lpstr>
      <vt:lpstr>Наредени подходящи технически и организационни мерки</vt:lpstr>
      <vt:lpstr>Санкция</vt:lpstr>
      <vt:lpstr>Решение на КЗЛД с разпоредени мерки</vt:lpstr>
      <vt:lpstr>Искови претенции за обезщетение за причинени неимуществени вреди </vt:lpstr>
      <vt:lpstr>Колективен иск от 16.09.2019 </vt:lpstr>
      <vt:lpstr>Причини за прекратяването</vt:lpstr>
      <vt:lpstr>Решения на административните съдилища</vt:lpstr>
      <vt:lpstr>Решения на Върховния административен съд</vt:lpstr>
      <vt:lpstr>СЛЕДВА ПРОДЪЛЖЕНИЕ  С определение по хода от 14.05.2021 г. по  адм.д. 1037/2021 г. по описа на Върховния административен съд е отправено преюдициално запитване до Съда на Европейския съюз, по което е образувано  С- 340/21</vt:lpstr>
      <vt:lpstr>Благодаря за вниманието!</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2021-04-22T07:21:20Z</dcterms:created>
  <dcterms:modified xsi:type="dcterms:W3CDTF">2022-12-09T06:16:53Z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