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3"/>
  </p:notesMasterIdLst>
  <p:sldIdLst>
    <p:sldId id="262" r:id="rId2"/>
    <p:sldId id="261" r:id="rId3"/>
    <p:sldId id="260" r:id="rId4"/>
    <p:sldId id="265" r:id="rId5"/>
    <p:sldId id="264" r:id="rId6"/>
    <p:sldId id="266" r:id="rId7"/>
    <p:sldId id="267" r:id="rId8"/>
    <p:sldId id="269" r:id="rId9"/>
    <p:sldId id="268" r:id="rId10"/>
    <p:sldId id="270"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9802FC-B229-43FE-9709-0F3425AEDBEA}"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E5B9D6CE-F925-43D6-B5CF-5D2E88A6C312}">
      <dgm:prSet phldrT="[Text]"/>
      <dgm:spPr/>
      <dgm:t>
        <a:bodyPr/>
        <a:lstStyle/>
        <a:p>
          <a:r>
            <a:rPr lang="bg-BG" dirty="0"/>
            <a:t>Предизвикателства към равнището на езикова грамотност на учителя при устно представяне на учебното съдържание в съвременните условия</a:t>
          </a:r>
          <a:endParaRPr lang="en-US" dirty="0"/>
        </a:p>
      </dgm:t>
    </dgm:pt>
    <dgm:pt modelId="{FC9BAA33-565A-4103-BC7A-CB85CF670852}" type="parTrans" cxnId="{3CBD5A68-2373-42D5-BC0C-58C7E306AD88}">
      <dgm:prSet/>
      <dgm:spPr/>
      <dgm:t>
        <a:bodyPr/>
        <a:lstStyle/>
        <a:p>
          <a:endParaRPr lang="en-US"/>
        </a:p>
      </dgm:t>
    </dgm:pt>
    <dgm:pt modelId="{F7FFDF24-5E4C-4EDD-9137-DE619400FC62}" type="sibTrans" cxnId="{3CBD5A68-2373-42D5-BC0C-58C7E306AD88}">
      <dgm:prSet/>
      <dgm:spPr/>
      <dgm:t>
        <a:bodyPr/>
        <a:lstStyle/>
        <a:p>
          <a:endParaRPr lang="en-US"/>
        </a:p>
      </dgm:t>
    </dgm:pt>
    <dgm:pt modelId="{EC2244C5-F33F-4DEB-AFAB-223C98CFD1C3}">
      <dgm:prSet phldrT="[Text]" custT="1"/>
      <dgm:spPr/>
      <dgm:t>
        <a:bodyPr/>
        <a:lstStyle/>
        <a:p>
          <a:r>
            <a:rPr lang="bg-BG" sz="2000" dirty="0"/>
            <a:t>гл. ас. д-р Галина Георгиева</a:t>
          </a:r>
        </a:p>
      </dgm:t>
    </dgm:pt>
    <dgm:pt modelId="{57B3308B-5155-4802-8AFD-6F299539ED95}" type="parTrans" cxnId="{119B736D-4DA5-4CD7-9342-81B5887642DA}">
      <dgm:prSet/>
      <dgm:spPr/>
      <dgm:t>
        <a:bodyPr/>
        <a:lstStyle/>
        <a:p>
          <a:endParaRPr lang="en-US"/>
        </a:p>
      </dgm:t>
    </dgm:pt>
    <dgm:pt modelId="{94D975EC-EEA4-4EFD-B6C4-CDC4554BA24A}" type="sibTrans" cxnId="{119B736D-4DA5-4CD7-9342-81B5887642DA}">
      <dgm:prSet/>
      <dgm:spPr/>
      <dgm:t>
        <a:bodyPr/>
        <a:lstStyle/>
        <a:p>
          <a:endParaRPr lang="en-US"/>
        </a:p>
      </dgm:t>
    </dgm:pt>
    <dgm:pt modelId="{1C126CCC-C01D-4DE9-80F1-6C44D3A8D79F}" type="pres">
      <dgm:prSet presAssocID="{7E9802FC-B229-43FE-9709-0F3425AEDBEA}" presName="hierChild1" presStyleCnt="0">
        <dgm:presLayoutVars>
          <dgm:chPref val="1"/>
          <dgm:dir/>
          <dgm:animOne val="branch"/>
          <dgm:animLvl val="lvl"/>
          <dgm:resizeHandles/>
        </dgm:presLayoutVars>
      </dgm:prSet>
      <dgm:spPr/>
    </dgm:pt>
    <dgm:pt modelId="{B6C2E514-12B4-4215-AA6C-9F164D699B0B}" type="pres">
      <dgm:prSet presAssocID="{E5B9D6CE-F925-43D6-B5CF-5D2E88A6C312}" presName="hierRoot1" presStyleCnt="0"/>
      <dgm:spPr/>
    </dgm:pt>
    <dgm:pt modelId="{A424AA0C-0529-4F92-A408-6762E85D48AC}" type="pres">
      <dgm:prSet presAssocID="{E5B9D6CE-F925-43D6-B5CF-5D2E88A6C312}" presName="composite" presStyleCnt="0"/>
      <dgm:spPr/>
    </dgm:pt>
    <dgm:pt modelId="{B7090ABD-140A-4E83-A993-ECB2C648211C}" type="pres">
      <dgm:prSet presAssocID="{E5B9D6CE-F925-43D6-B5CF-5D2E88A6C312}" presName="background" presStyleLbl="node0" presStyleIdx="0" presStyleCnt="2"/>
      <dgm:spPr/>
    </dgm:pt>
    <dgm:pt modelId="{BF3FF268-0B9C-4B2F-8BAC-300EE7D7EEAB}" type="pres">
      <dgm:prSet presAssocID="{E5B9D6CE-F925-43D6-B5CF-5D2E88A6C312}" presName="text" presStyleLbl="fgAcc0" presStyleIdx="0" presStyleCnt="2">
        <dgm:presLayoutVars>
          <dgm:chPref val="3"/>
        </dgm:presLayoutVars>
      </dgm:prSet>
      <dgm:spPr/>
    </dgm:pt>
    <dgm:pt modelId="{6997CBF7-EE7D-4AE3-A1E0-63C409FEA3E3}" type="pres">
      <dgm:prSet presAssocID="{E5B9D6CE-F925-43D6-B5CF-5D2E88A6C312}" presName="hierChild2" presStyleCnt="0"/>
      <dgm:spPr/>
    </dgm:pt>
    <dgm:pt modelId="{CA2AAFF2-BDCF-4575-9ACF-A33C3A3EF627}" type="pres">
      <dgm:prSet presAssocID="{EC2244C5-F33F-4DEB-AFAB-223C98CFD1C3}" presName="hierRoot1" presStyleCnt="0"/>
      <dgm:spPr/>
    </dgm:pt>
    <dgm:pt modelId="{87EC3DEF-6605-44C3-B545-75395181E2ED}" type="pres">
      <dgm:prSet presAssocID="{EC2244C5-F33F-4DEB-AFAB-223C98CFD1C3}" presName="composite" presStyleCnt="0"/>
      <dgm:spPr/>
    </dgm:pt>
    <dgm:pt modelId="{346E83BD-C311-46DF-8F3B-2BF7DE70EF7D}" type="pres">
      <dgm:prSet presAssocID="{EC2244C5-F33F-4DEB-AFAB-223C98CFD1C3}" presName="background" presStyleLbl="node0" presStyleIdx="1" presStyleCnt="2"/>
      <dgm:spPr/>
    </dgm:pt>
    <dgm:pt modelId="{7C87839D-8CE3-460B-8E34-F452B78B3E43}" type="pres">
      <dgm:prSet presAssocID="{EC2244C5-F33F-4DEB-AFAB-223C98CFD1C3}" presName="text" presStyleLbl="fgAcc0" presStyleIdx="1" presStyleCnt="2">
        <dgm:presLayoutVars>
          <dgm:chPref val="3"/>
        </dgm:presLayoutVars>
      </dgm:prSet>
      <dgm:spPr/>
    </dgm:pt>
    <dgm:pt modelId="{30AF3916-81D7-4F9F-B256-AAAE7A872AE7}" type="pres">
      <dgm:prSet presAssocID="{EC2244C5-F33F-4DEB-AFAB-223C98CFD1C3}" presName="hierChild2" presStyleCnt="0"/>
      <dgm:spPr/>
    </dgm:pt>
  </dgm:ptLst>
  <dgm:cxnLst>
    <dgm:cxn modelId="{1DF64A08-0AF1-441E-BEEA-8CE771A6D390}" type="presOf" srcId="{7E9802FC-B229-43FE-9709-0F3425AEDBEA}" destId="{1C126CCC-C01D-4DE9-80F1-6C44D3A8D79F}" srcOrd="0" destOrd="0" presId="urn:microsoft.com/office/officeart/2005/8/layout/hierarchy1"/>
    <dgm:cxn modelId="{7A9E6038-1B16-40E8-8427-0175F8E83171}" type="presOf" srcId="{E5B9D6CE-F925-43D6-B5CF-5D2E88A6C312}" destId="{BF3FF268-0B9C-4B2F-8BAC-300EE7D7EEAB}" srcOrd="0" destOrd="0" presId="urn:microsoft.com/office/officeart/2005/8/layout/hierarchy1"/>
    <dgm:cxn modelId="{3CBD5A68-2373-42D5-BC0C-58C7E306AD88}" srcId="{7E9802FC-B229-43FE-9709-0F3425AEDBEA}" destId="{E5B9D6CE-F925-43D6-B5CF-5D2E88A6C312}" srcOrd="0" destOrd="0" parTransId="{FC9BAA33-565A-4103-BC7A-CB85CF670852}" sibTransId="{F7FFDF24-5E4C-4EDD-9137-DE619400FC62}"/>
    <dgm:cxn modelId="{119B736D-4DA5-4CD7-9342-81B5887642DA}" srcId="{7E9802FC-B229-43FE-9709-0F3425AEDBEA}" destId="{EC2244C5-F33F-4DEB-AFAB-223C98CFD1C3}" srcOrd="1" destOrd="0" parTransId="{57B3308B-5155-4802-8AFD-6F299539ED95}" sibTransId="{94D975EC-EEA4-4EFD-B6C4-CDC4554BA24A}"/>
    <dgm:cxn modelId="{6C3E288F-AF45-4A3A-A003-A7C82837A984}" type="presOf" srcId="{EC2244C5-F33F-4DEB-AFAB-223C98CFD1C3}" destId="{7C87839D-8CE3-460B-8E34-F452B78B3E43}" srcOrd="0" destOrd="0" presId="urn:microsoft.com/office/officeart/2005/8/layout/hierarchy1"/>
    <dgm:cxn modelId="{9F8AD85D-B3B2-437B-BE29-567058A1391A}" type="presParOf" srcId="{1C126CCC-C01D-4DE9-80F1-6C44D3A8D79F}" destId="{B6C2E514-12B4-4215-AA6C-9F164D699B0B}" srcOrd="0" destOrd="0" presId="urn:microsoft.com/office/officeart/2005/8/layout/hierarchy1"/>
    <dgm:cxn modelId="{3D7CF5D4-3CD6-4E37-B79F-20316B587BD9}" type="presParOf" srcId="{B6C2E514-12B4-4215-AA6C-9F164D699B0B}" destId="{A424AA0C-0529-4F92-A408-6762E85D48AC}" srcOrd="0" destOrd="0" presId="urn:microsoft.com/office/officeart/2005/8/layout/hierarchy1"/>
    <dgm:cxn modelId="{73F2525A-4A4D-47FD-B3E9-A695B522C583}" type="presParOf" srcId="{A424AA0C-0529-4F92-A408-6762E85D48AC}" destId="{B7090ABD-140A-4E83-A993-ECB2C648211C}" srcOrd="0" destOrd="0" presId="urn:microsoft.com/office/officeart/2005/8/layout/hierarchy1"/>
    <dgm:cxn modelId="{4E0B27D3-F0D5-4E86-810F-E7B7E8543C8B}" type="presParOf" srcId="{A424AA0C-0529-4F92-A408-6762E85D48AC}" destId="{BF3FF268-0B9C-4B2F-8BAC-300EE7D7EEAB}" srcOrd="1" destOrd="0" presId="urn:microsoft.com/office/officeart/2005/8/layout/hierarchy1"/>
    <dgm:cxn modelId="{079696EA-149E-4B5F-AC47-D112CCAFC842}" type="presParOf" srcId="{B6C2E514-12B4-4215-AA6C-9F164D699B0B}" destId="{6997CBF7-EE7D-4AE3-A1E0-63C409FEA3E3}" srcOrd="1" destOrd="0" presId="urn:microsoft.com/office/officeart/2005/8/layout/hierarchy1"/>
    <dgm:cxn modelId="{BE10FB71-6D1F-4831-B779-1D8D5F6CAC2E}" type="presParOf" srcId="{1C126CCC-C01D-4DE9-80F1-6C44D3A8D79F}" destId="{CA2AAFF2-BDCF-4575-9ACF-A33C3A3EF627}" srcOrd="1" destOrd="0" presId="urn:microsoft.com/office/officeart/2005/8/layout/hierarchy1"/>
    <dgm:cxn modelId="{5F6ADBAD-A58B-4D08-B08A-E44CF0A9DD03}" type="presParOf" srcId="{CA2AAFF2-BDCF-4575-9ACF-A33C3A3EF627}" destId="{87EC3DEF-6605-44C3-B545-75395181E2ED}" srcOrd="0" destOrd="0" presId="urn:microsoft.com/office/officeart/2005/8/layout/hierarchy1"/>
    <dgm:cxn modelId="{5DFB01A2-452D-41DA-9F17-A1C01345743C}" type="presParOf" srcId="{87EC3DEF-6605-44C3-B545-75395181E2ED}" destId="{346E83BD-C311-46DF-8F3B-2BF7DE70EF7D}" srcOrd="0" destOrd="0" presId="urn:microsoft.com/office/officeart/2005/8/layout/hierarchy1"/>
    <dgm:cxn modelId="{7829FB9F-411F-4A79-9618-6A01B6385F13}" type="presParOf" srcId="{87EC3DEF-6605-44C3-B545-75395181E2ED}" destId="{7C87839D-8CE3-460B-8E34-F452B78B3E43}" srcOrd="1" destOrd="0" presId="urn:microsoft.com/office/officeart/2005/8/layout/hierarchy1"/>
    <dgm:cxn modelId="{05FD112C-1B9C-4788-A25B-96A84ACB5196}" type="presParOf" srcId="{CA2AAFF2-BDCF-4575-9ACF-A33C3A3EF627}" destId="{30AF3916-81D7-4F9F-B256-AAAE7A872AE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9802FC-B229-43FE-9709-0F3425AEDBEA}"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E5B9D6CE-F925-43D6-B5CF-5D2E88A6C312}">
      <dgm:prSet phldrT="[Text]"/>
      <dgm:spPr/>
      <dgm:t>
        <a:bodyPr/>
        <a:lstStyle/>
        <a:p>
          <a:r>
            <a:rPr lang="bg-BG" dirty="0"/>
            <a:t>разказ</a:t>
          </a:r>
          <a:endParaRPr lang="en-US" dirty="0"/>
        </a:p>
      </dgm:t>
    </dgm:pt>
    <dgm:pt modelId="{FC9BAA33-565A-4103-BC7A-CB85CF670852}" type="parTrans" cxnId="{3CBD5A68-2373-42D5-BC0C-58C7E306AD88}">
      <dgm:prSet/>
      <dgm:spPr/>
      <dgm:t>
        <a:bodyPr/>
        <a:lstStyle/>
        <a:p>
          <a:endParaRPr lang="en-US"/>
        </a:p>
      </dgm:t>
    </dgm:pt>
    <dgm:pt modelId="{F7FFDF24-5E4C-4EDD-9137-DE619400FC62}" type="sibTrans" cxnId="{3CBD5A68-2373-42D5-BC0C-58C7E306AD88}">
      <dgm:prSet/>
      <dgm:spPr/>
      <dgm:t>
        <a:bodyPr/>
        <a:lstStyle/>
        <a:p>
          <a:endParaRPr lang="en-US"/>
        </a:p>
      </dgm:t>
    </dgm:pt>
    <dgm:pt modelId="{EC2244C5-F33F-4DEB-AFAB-223C98CFD1C3}">
      <dgm:prSet phldrT="[Text]"/>
      <dgm:spPr/>
      <dgm:t>
        <a:bodyPr/>
        <a:lstStyle/>
        <a:p>
          <a:r>
            <a:rPr lang="bg-BG" dirty="0"/>
            <a:t>обяснение</a:t>
          </a:r>
        </a:p>
      </dgm:t>
    </dgm:pt>
    <dgm:pt modelId="{57B3308B-5155-4802-8AFD-6F299539ED95}" type="parTrans" cxnId="{119B736D-4DA5-4CD7-9342-81B5887642DA}">
      <dgm:prSet/>
      <dgm:spPr/>
      <dgm:t>
        <a:bodyPr/>
        <a:lstStyle/>
        <a:p>
          <a:endParaRPr lang="en-US"/>
        </a:p>
      </dgm:t>
    </dgm:pt>
    <dgm:pt modelId="{94D975EC-EEA4-4EFD-B6C4-CDC4554BA24A}" type="sibTrans" cxnId="{119B736D-4DA5-4CD7-9342-81B5887642DA}">
      <dgm:prSet/>
      <dgm:spPr/>
      <dgm:t>
        <a:bodyPr/>
        <a:lstStyle/>
        <a:p>
          <a:endParaRPr lang="en-US"/>
        </a:p>
      </dgm:t>
    </dgm:pt>
    <dgm:pt modelId="{2189F45F-9CF9-4E38-9F21-FCC7FE135C2C}">
      <dgm:prSet phldrT="[Text]"/>
      <dgm:spPr/>
      <dgm:t>
        <a:bodyPr/>
        <a:lstStyle/>
        <a:p>
          <a:r>
            <a:rPr lang="bg-BG" dirty="0"/>
            <a:t>учебна лекция</a:t>
          </a:r>
        </a:p>
      </dgm:t>
    </dgm:pt>
    <dgm:pt modelId="{F0B1D218-E414-4AC5-B414-739E409F1EA4}" type="parTrans" cxnId="{37138A47-F364-40B2-91B4-635590A54742}">
      <dgm:prSet/>
      <dgm:spPr/>
      <dgm:t>
        <a:bodyPr/>
        <a:lstStyle/>
        <a:p>
          <a:endParaRPr lang="en-US"/>
        </a:p>
      </dgm:t>
    </dgm:pt>
    <dgm:pt modelId="{080AE86F-74C9-42E2-95D7-225F76D78030}" type="sibTrans" cxnId="{37138A47-F364-40B2-91B4-635590A54742}">
      <dgm:prSet/>
      <dgm:spPr/>
      <dgm:t>
        <a:bodyPr/>
        <a:lstStyle/>
        <a:p>
          <a:endParaRPr lang="en-US"/>
        </a:p>
      </dgm:t>
    </dgm:pt>
    <dgm:pt modelId="{AE19A7B7-0F83-423A-998D-83C9164BEDFF}">
      <dgm:prSet phldrT="[Text]"/>
      <dgm:spPr/>
      <dgm:t>
        <a:bodyPr/>
        <a:lstStyle/>
        <a:p>
          <a:r>
            <a:rPr lang="bg-BG" dirty="0"/>
            <a:t>изложение с опонент</a:t>
          </a:r>
        </a:p>
      </dgm:t>
    </dgm:pt>
    <dgm:pt modelId="{1055CF46-49C4-4B8C-88FD-5E8C2E3A7E7F}" type="parTrans" cxnId="{D482EE02-461C-4DBA-9BB6-C07E473D311B}">
      <dgm:prSet/>
      <dgm:spPr/>
      <dgm:t>
        <a:bodyPr/>
        <a:lstStyle/>
        <a:p>
          <a:endParaRPr lang="en-US"/>
        </a:p>
      </dgm:t>
    </dgm:pt>
    <dgm:pt modelId="{E5DB9FB1-EE9E-4EAA-857C-F4ADA19CDE6B}" type="sibTrans" cxnId="{D482EE02-461C-4DBA-9BB6-C07E473D311B}">
      <dgm:prSet/>
      <dgm:spPr/>
      <dgm:t>
        <a:bodyPr/>
        <a:lstStyle/>
        <a:p>
          <a:endParaRPr lang="en-US"/>
        </a:p>
      </dgm:t>
    </dgm:pt>
    <dgm:pt modelId="{1C126CCC-C01D-4DE9-80F1-6C44D3A8D79F}" type="pres">
      <dgm:prSet presAssocID="{7E9802FC-B229-43FE-9709-0F3425AEDBEA}" presName="hierChild1" presStyleCnt="0">
        <dgm:presLayoutVars>
          <dgm:chPref val="1"/>
          <dgm:dir/>
          <dgm:animOne val="branch"/>
          <dgm:animLvl val="lvl"/>
          <dgm:resizeHandles/>
        </dgm:presLayoutVars>
      </dgm:prSet>
      <dgm:spPr/>
    </dgm:pt>
    <dgm:pt modelId="{B6C2E514-12B4-4215-AA6C-9F164D699B0B}" type="pres">
      <dgm:prSet presAssocID="{E5B9D6CE-F925-43D6-B5CF-5D2E88A6C312}" presName="hierRoot1" presStyleCnt="0"/>
      <dgm:spPr/>
    </dgm:pt>
    <dgm:pt modelId="{A424AA0C-0529-4F92-A408-6762E85D48AC}" type="pres">
      <dgm:prSet presAssocID="{E5B9D6CE-F925-43D6-B5CF-5D2E88A6C312}" presName="composite" presStyleCnt="0"/>
      <dgm:spPr/>
    </dgm:pt>
    <dgm:pt modelId="{B7090ABD-140A-4E83-A993-ECB2C648211C}" type="pres">
      <dgm:prSet presAssocID="{E5B9D6CE-F925-43D6-B5CF-5D2E88A6C312}" presName="background" presStyleLbl="node0" presStyleIdx="0" presStyleCnt="4"/>
      <dgm:spPr/>
    </dgm:pt>
    <dgm:pt modelId="{BF3FF268-0B9C-4B2F-8BAC-300EE7D7EEAB}" type="pres">
      <dgm:prSet presAssocID="{E5B9D6CE-F925-43D6-B5CF-5D2E88A6C312}" presName="text" presStyleLbl="fgAcc0" presStyleIdx="0" presStyleCnt="4">
        <dgm:presLayoutVars>
          <dgm:chPref val="3"/>
        </dgm:presLayoutVars>
      </dgm:prSet>
      <dgm:spPr/>
    </dgm:pt>
    <dgm:pt modelId="{6997CBF7-EE7D-4AE3-A1E0-63C409FEA3E3}" type="pres">
      <dgm:prSet presAssocID="{E5B9D6CE-F925-43D6-B5CF-5D2E88A6C312}" presName="hierChild2" presStyleCnt="0"/>
      <dgm:spPr/>
    </dgm:pt>
    <dgm:pt modelId="{CA2AAFF2-BDCF-4575-9ACF-A33C3A3EF627}" type="pres">
      <dgm:prSet presAssocID="{EC2244C5-F33F-4DEB-AFAB-223C98CFD1C3}" presName="hierRoot1" presStyleCnt="0"/>
      <dgm:spPr/>
    </dgm:pt>
    <dgm:pt modelId="{87EC3DEF-6605-44C3-B545-75395181E2ED}" type="pres">
      <dgm:prSet presAssocID="{EC2244C5-F33F-4DEB-AFAB-223C98CFD1C3}" presName="composite" presStyleCnt="0"/>
      <dgm:spPr/>
    </dgm:pt>
    <dgm:pt modelId="{346E83BD-C311-46DF-8F3B-2BF7DE70EF7D}" type="pres">
      <dgm:prSet presAssocID="{EC2244C5-F33F-4DEB-AFAB-223C98CFD1C3}" presName="background" presStyleLbl="node0" presStyleIdx="1" presStyleCnt="4"/>
      <dgm:spPr/>
    </dgm:pt>
    <dgm:pt modelId="{7C87839D-8CE3-460B-8E34-F452B78B3E43}" type="pres">
      <dgm:prSet presAssocID="{EC2244C5-F33F-4DEB-AFAB-223C98CFD1C3}" presName="text" presStyleLbl="fgAcc0" presStyleIdx="1" presStyleCnt="4">
        <dgm:presLayoutVars>
          <dgm:chPref val="3"/>
        </dgm:presLayoutVars>
      </dgm:prSet>
      <dgm:spPr/>
    </dgm:pt>
    <dgm:pt modelId="{30AF3916-81D7-4F9F-B256-AAAE7A872AE7}" type="pres">
      <dgm:prSet presAssocID="{EC2244C5-F33F-4DEB-AFAB-223C98CFD1C3}" presName="hierChild2" presStyleCnt="0"/>
      <dgm:spPr/>
    </dgm:pt>
    <dgm:pt modelId="{3E098905-ABC4-494C-9D26-D83DA20D3E90}" type="pres">
      <dgm:prSet presAssocID="{2189F45F-9CF9-4E38-9F21-FCC7FE135C2C}" presName="hierRoot1" presStyleCnt="0"/>
      <dgm:spPr/>
    </dgm:pt>
    <dgm:pt modelId="{1FDB668C-7149-4402-B0CD-3187C3EFE8F3}" type="pres">
      <dgm:prSet presAssocID="{2189F45F-9CF9-4E38-9F21-FCC7FE135C2C}" presName="composite" presStyleCnt="0"/>
      <dgm:spPr/>
    </dgm:pt>
    <dgm:pt modelId="{E77AE1A4-62E6-4DB0-B0C8-3144E381F174}" type="pres">
      <dgm:prSet presAssocID="{2189F45F-9CF9-4E38-9F21-FCC7FE135C2C}" presName="background" presStyleLbl="node0" presStyleIdx="2" presStyleCnt="4"/>
      <dgm:spPr/>
    </dgm:pt>
    <dgm:pt modelId="{FDFB856A-2BDA-4318-9ABF-DC6E40EBAE31}" type="pres">
      <dgm:prSet presAssocID="{2189F45F-9CF9-4E38-9F21-FCC7FE135C2C}" presName="text" presStyleLbl="fgAcc0" presStyleIdx="2" presStyleCnt="4">
        <dgm:presLayoutVars>
          <dgm:chPref val="3"/>
        </dgm:presLayoutVars>
      </dgm:prSet>
      <dgm:spPr/>
    </dgm:pt>
    <dgm:pt modelId="{A67B246B-6FC8-4116-A81B-4543086D79F4}" type="pres">
      <dgm:prSet presAssocID="{2189F45F-9CF9-4E38-9F21-FCC7FE135C2C}" presName="hierChild2" presStyleCnt="0"/>
      <dgm:spPr/>
    </dgm:pt>
    <dgm:pt modelId="{17A3D194-71DA-4791-94E6-414FD68BC4F9}" type="pres">
      <dgm:prSet presAssocID="{AE19A7B7-0F83-423A-998D-83C9164BEDFF}" presName="hierRoot1" presStyleCnt="0"/>
      <dgm:spPr/>
    </dgm:pt>
    <dgm:pt modelId="{E8286276-9363-4ADB-A7F8-E1BDDCB52B4C}" type="pres">
      <dgm:prSet presAssocID="{AE19A7B7-0F83-423A-998D-83C9164BEDFF}" presName="composite" presStyleCnt="0"/>
      <dgm:spPr/>
    </dgm:pt>
    <dgm:pt modelId="{390337FA-5A02-40F2-9A15-A1FEFA11495C}" type="pres">
      <dgm:prSet presAssocID="{AE19A7B7-0F83-423A-998D-83C9164BEDFF}" presName="background" presStyleLbl="node0" presStyleIdx="3" presStyleCnt="4"/>
      <dgm:spPr/>
    </dgm:pt>
    <dgm:pt modelId="{3842404D-5EC7-46E0-B637-E035036B6C0F}" type="pres">
      <dgm:prSet presAssocID="{AE19A7B7-0F83-423A-998D-83C9164BEDFF}" presName="text" presStyleLbl="fgAcc0" presStyleIdx="3" presStyleCnt="4">
        <dgm:presLayoutVars>
          <dgm:chPref val="3"/>
        </dgm:presLayoutVars>
      </dgm:prSet>
      <dgm:spPr/>
    </dgm:pt>
    <dgm:pt modelId="{69ECF89A-9135-4CC8-99F9-E307C42EC3B9}" type="pres">
      <dgm:prSet presAssocID="{AE19A7B7-0F83-423A-998D-83C9164BEDFF}" presName="hierChild2" presStyleCnt="0"/>
      <dgm:spPr/>
    </dgm:pt>
  </dgm:ptLst>
  <dgm:cxnLst>
    <dgm:cxn modelId="{D482EE02-461C-4DBA-9BB6-C07E473D311B}" srcId="{7E9802FC-B229-43FE-9709-0F3425AEDBEA}" destId="{AE19A7B7-0F83-423A-998D-83C9164BEDFF}" srcOrd="3" destOrd="0" parTransId="{1055CF46-49C4-4B8C-88FD-5E8C2E3A7E7F}" sibTransId="{E5DB9FB1-EE9E-4EAA-857C-F4ADA19CDE6B}"/>
    <dgm:cxn modelId="{1DF64A08-0AF1-441E-BEEA-8CE771A6D390}" type="presOf" srcId="{7E9802FC-B229-43FE-9709-0F3425AEDBEA}" destId="{1C126CCC-C01D-4DE9-80F1-6C44D3A8D79F}" srcOrd="0" destOrd="0" presId="urn:microsoft.com/office/officeart/2005/8/layout/hierarchy1"/>
    <dgm:cxn modelId="{35C6BE13-9D2B-4A7A-A88D-CDB9C9DBD8F7}" type="presOf" srcId="{2189F45F-9CF9-4E38-9F21-FCC7FE135C2C}" destId="{FDFB856A-2BDA-4318-9ABF-DC6E40EBAE31}" srcOrd="0" destOrd="0" presId="urn:microsoft.com/office/officeart/2005/8/layout/hierarchy1"/>
    <dgm:cxn modelId="{7A9E6038-1B16-40E8-8427-0175F8E83171}" type="presOf" srcId="{E5B9D6CE-F925-43D6-B5CF-5D2E88A6C312}" destId="{BF3FF268-0B9C-4B2F-8BAC-300EE7D7EEAB}" srcOrd="0" destOrd="0" presId="urn:microsoft.com/office/officeart/2005/8/layout/hierarchy1"/>
    <dgm:cxn modelId="{37138A47-F364-40B2-91B4-635590A54742}" srcId="{7E9802FC-B229-43FE-9709-0F3425AEDBEA}" destId="{2189F45F-9CF9-4E38-9F21-FCC7FE135C2C}" srcOrd="2" destOrd="0" parTransId="{F0B1D218-E414-4AC5-B414-739E409F1EA4}" sibTransId="{080AE86F-74C9-42E2-95D7-225F76D78030}"/>
    <dgm:cxn modelId="{3CBD5A68-2373-42D5-BC0C-58C7E306AD88}" srcId="{7E9802FC-B229-43FE-9709-0F3425AEDBEA}" destId="{E5B9D6CE-F925-43D6-B5CF-5D2E88A6C312}" srcOrd="0" destOrd="0" parTransId="{FC9BAA33-565A-4103-BC7A-CB85CF670852}" sibTransId="{F7FFDF24-5E4C-4EDD-9137-DE619400FC62}"/>
    <dgm:cxn modelId="{119B736D-4DA5-4CD7-9342-81B5887642DA}" srcId="{7E9802FC-B229-43FE-9709-0F3425AEDBEA}" destId="{EC2244C5-F33F-4DEB-AFAB-223C98CFD1C3}" srcOrd="1" destOrd="0" parTransId="{57B3308B-5155-4802-8AFD-6F299539ED95}" sibTransId="{94D975EC-EEA4-4EFD-B6C4-CDC4554BA24A}"/>
    <dgm:cxn modelId="{6C3E288F-AF45-4A3A-A003-A7C82837A984}" type="presOf" srcId="{EC2244C5-F33F-4DEB-AFAB-223C98CFD1C3}" destId="{7C87839D-8CE3-460B-8E34-F452B78B3E43}" srcOrd="0" destOrd="0" presId="urn:microsoft.com/office/officeart/2005/8/layout/hierarchy1"/>
    <dgm:cxn modelId="{0A3564C2-71E5-43FF-82FC-ACD0FB040826}" type="presOf" srcId="{AE19A7B7-0F83-423A-998D-83C9164BEDFF}" destId="{3842404D-5EC7-46E0-B637-E035036B6C0F}" srcOrd="0" destOrd="0" presId="urn:microsoft.com/office/officeart/2005/8/layout/hierarchy1"/>
    <dgm:cxn modelId="{9F8AD85D-B3B2-437B-BE29-567058A1391A}" type="presParOf" srcId="{1C126CCC-C01D-4DE9-80F1-6C44D3A8D79F}" destId="{B6C2E514-12B4-4215-AA6C-9F164D699B0B}" srcOrd="0" destOrd="0" presId="urn:microsoft.com/office/officeart/2005/8/layout/hierarchy1"/>
    <dgm:cxn modelId="{3D7CF5D4-3CD6-4E37-B79F-20316B587BD9}" type="presParOf" srcId="{B6C2E514-12B4-4215-AA6C-9F164D699B0B}" destId="{A424AA0C-0529-4F92-A408-6762E85D48AC}" srcOrd="0" destOrd="0" presId="urn:microsoft.com/office/officeart/2005/8/layout/hierarchy1"/>
    <dgm:cxn modelId="{73F2525A-4A4D-47FD-B3E9-A695B522C583}" type="presParOf" srcId="{A424AA0C-0529-4F92-A408-6762E85D48AC}" destId="{B7090ABD-140A-4E83-A993-ECB2C648211C}" srcOrd="0" destOrd="0" presId="urn:microsoft.com/office/officeart/2005/8/layout/hierarchy1"/>
    <dgm:cxn modelId="{4E0B27D3-F0D5-4E86-810F-E7B7E8543C8B}" type="presParOf" srcId="{A424AA0C-0529-4F92-A408-6762E85D48AC}" destId="{BF3FF268-0B9C-4B2F-8BAC-300EE7D7EEAB}" srcOrd="1" destOrd="0" presId="urn:microsoft.com/office/officeart/2005/8/layout/hierarchy1"/>
    <dgm:cxn modelId="{079696EA-149E-4B5F-AC47-D112CCAFC842}" type="presParOf" srcId="{B6C2E514-12B4-4215-AA6C-9F164D699B0B}" destId="{6997CBF7-EE7D-4AE3-A1E0-63C409FEA3E3}" srcOrd="1" destOrd="0" presId="urn:microsoft.com/office/officeart/2005/8/layout/hierarchy1"/>
    <dgm:cxn modelId="{BE10FB71-6D1F-4831-B779-1D8D5F6CAC2E}" type="presParOf" srcId="{1C126CCC-C01D-4DE9-80F1-6C44D3A8D79F}" destId="{CA2AAFF2-BDCF-4575-9ACF-A33C3A3EF627}" srcOrd="1" destOrd="0" presId="urn:microsoft.com/office/officeart/2005/8/layout/hierarchy1"/>
    <dgm:cxn modelId="{5F6ADBAD-A58B-4D08-B08A-E44CF0A9DD03}" type="presParOf" srcId="{CA2AAFF2-BDCF-4575-9ACF-A33C3A3EF627}" destId="{87EC3DEF-6605-44C3-B545-75395181E2ED}" srcOrd="0" destOrd="0" presId="urn:microsoft.com/office/officeart/2005/8/layout/hierarchy1"/>
    <dgm:cxn modelId="{5DFB01A2-452D-41DA-9F17-A1C01345743C}" type="presParOf" srcId="{87EC3DEF-6605-44C3-B545-75395181E2ED}" destId="{346E83BD-C311-46DF-8F3B-2BF7DE70EF7D}" srcOrd="0" destOrd="0" presId="urn:microsoft.com/office/officeart/2005/8/layout/hierarchy1"/>
    <dgm:cxn modelId="{7829FB9F-411F-4A79-9618-6A01B6385F13}" type="presParOf" srcId="{87EC3DEF-6605-44C3-B545-75395181E2ED}" destId="{7C87839D-8CE3-460B-8E34-F452B78B3E43}" srcOrd="1" destOrd="0" presId="urn:microsoft.com/office/officeart/2005/8/layout/hierarchy1"/>
    <dgm:cxn modelId="{05FD112C-1B9C-4788-A25B-96A84ACB5196}" type="presParOf" srcId="{CA2AAFF2-BDCF-4575-9ACF-A33C3A3EF627}" destId="{30AF3916-81D7-4F9F-B256-AAAE7A872AE7}" srcOrd="1" destOrd="0" presId="urn:microsoft.com/office/officeart/2005/8/layout/hierarchy1"/>
    <dgm:cxn modelId="{F518717F-E553-4B95-B6F8-B45DD0511530}" type="presParOf" srcId="{1C126CCC-C01D-4DE9-80F1-6C44D3A8D79F}" destId="{3E098905-ABC4-494C-9D26-D83DA20D3E90}" srcOrd="2" destOrd="0" presId="urn:microsoft.com/office/officeart/2005/8/layout/hierarchy1"/>
    <dgm:cxn modelId="{3F01C1AA-A1C1-4273-81A1-AF7B23CDAFC7}" type="presParOf" srcId="{3E098905-ABC4-494C-9D26-D83DA20D3E90}" destId="{1FDB668C-7149-4402-B0CD-3187C3EFE8F3}" srcOrd="0" destOrd="0" presId="urn:microsoft.com/office/officeart/2005/8/layout/hierarchy1"/>
    <dgm:cxn modelId="{DAFF0336-71AE-4870-A376-8AE60ADB7D97}" type="presParOf" srcId="{1FDB668C-7149-4402-B0CD-3187C3EFE8F3}" destId="{E77AE1A4-62E6-4DB0-B0C8-3144E381F174}" srcOrd="0" destOrd="0" presId="urn:microsoft.com/office/officeart/2005/8/layout/hierarchy1"/>
    <dgm:cxn modelId="{FCA62215-D239-48E9-8C09-8F5CC8D1F741}" type="presParOf" srcId="{1FDB668C-7149-4402-B0CD-3187C3EFE8F3}" destId="{FDFB856A-2BDA-4318-9ABF-DC6E40EBAE31}" srcOrd="1" destOrd="0" presId="urn:microsoft.com/office/officeart/2005/8/layout/hierarchy1"/>
    <dgm:cxn modelId="{E41D6DF5-B9D4-4BF2-BCD7-748B39E0108C}" type="presParOf" srcId="{3E098905-ABC4-494C-9D26-D83DA20D3E90}" destId="{A67B246B-6FC8-4116-A81B-4543086D79F4}" srcOrd="1" destOrd="0" presId="urn:microsoft.com/office/officeart/2005/8/layout/hierarchy1"/>
    <dgm:cxn modelId="{37E318F4-C745-4C65-AF3E-4273B48FC500}" type="presParOf" srcId="{1C126CCC-C01D-4DE9-80F1-6C44D3A8D79F}" destId="{17A3D194-71DA-4791-94E6-414FD68BC4F9}" srcOrd="3" destOrd="0" presId="urn:microsoft.com/office/officeart/2005/8/layout/hierarchy1"/>
    <dgm:cxn modelId="{CA5BDD83-A339-4AE2-9B85-65A72F2E0A34}" type="presParOf" srcId="{17A3D194-71DA-4791-94E6-414FD68BC4F9}" destId="{E8286276-9363-4ADB-A7F8-E1BDDCB52B4C}" srcOrd="0" destOrd="0" presId="urn:microsoft.com/office/officeart/2005/8/layout/hierarchy1"/>
    <dgm:cxn modelId="{CD2DA5C3-498A-414B-A67E-A9F733F75617}" type="presParOf" srcId="{E8286276-9363-4ADB-A7F8-E1BDDCB52B4C}" destId="{390337FA-5A02-40F2-9A15-A1FEFA11495C}" srcOrd="0" destOrd="0" presId="urn:microsoft.com/office/officeart/2005/8/layout/hierarchy1"/>
    <dgm:cxn modelId="{2A2D0F04-D687-46E4-925E-0293D80FD012}" type="presParOf" srcId="{E8286276-9363-4ADB-A7F8-E1BDDCB52B4C}" destId="{3842404D-5EC7-46E0-B637-E035036B6C0F}" srcOrd="1" destOrd="0" presId="urn:microsoft.com/office/officeart/2005/8/layout/hierarchy1"/>
    <dgm:cxn modelId="{F2454AC3-A312-44D7-94D0-119D27C51F06}" type="presParOf" srcId="{17A3D194-71DA-4791-94E6-414FD68BC4F9}" destId="{69ECF89A-9135-4CC8-99F9-E307C42EC3B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9802FC-B229-43FE-9709-0F3425AEDBEA}"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E5B9D6CE-F925-43D6-B5CF-5D2E88A6C312}">
      <dgm:prSet phldrT="[Text]"/>
      <dgm:spPr/>
      <dgm:t>
        <a:bodyPr/>
        <a:lstStyle/>
        <a:p>
          <a:r>
            <a:rPr lang="bg-BG" dirty="0"/>
            <a:t>44 респонденти</a:t>
          </a:r>
          <a:endParaRPr lang="en-US" dirty="0"/>
        </a:p>
      </dgm:t>
    </dgm:pt>
    <dgm:pt modelId="{FC9BAA33-565A-4103-BC7A-CB85CF670852}" type="parTrans" cxnId="{3CBD5A68-2373-42D5-BC0C-58C7E306AD88}">
      <dgm:prSet/>
      <dgm:spPr/>
      <dgm:t>
        <a:bodyPr/>
        <a:lstStyle/>
        <a:p>
          <a:endParaRPr lang="en-US"/>
        </a:p>
      </dgm:t>
    </dgm:pt>
    <dgm:pt modelId="{F7FFDF24-5E4C-4EDD-9137-DE619400FC62}" type="sibTrans" cxnId="{3CBD5A68-2373-42D5-BC0C-58C7E306AD88}">
      <dgm:prSet/>
      <dgm:spPr/>
      <dgm:t>
        <a:bodyPr/>
        <a:lstStyle/>
        <a:p>
          <a:endParaRPr lang="en-US"/>
        </a:p>
      </dgm:t>
    </dgm:pt>
    <dgm:pt modelId="{EC2244C5-F33F-4DEB-AFAB-223C98CFD1C3}">
      <dgm:prSet phldrT="[Text]"/>
      <dgm:spPr/>
      <dgm:t>
        <a:bodyPr/>
        <a:lstStyle/>
        <a:p>
          <a:r>
            <a:rPr lang="bg-BG" dirty="0"/>
            <a:t>период на провеждане:</a:t>
          </a:r>
        </a:p>
        <a:p>
          <a:r>
            <a:rPr lang="bg-BG" dirty="0"/>
            <a:t>март - април 2022 г.</a:t>
          </a:r>
          <a:endParaRPr lang="en-US" dirty="0"/>
        </a:p>
      </dgm:t>
    </dgm:pt>
    <dgm:pt modelId="{57B3308B-5155-4802-8AFD-6F299539ED95}" type="parTrans" cxnId="{119B736D-4DA5-4CD7-9342-81B5887642DA}">
      <dgm:prSet/>
      <dgm:spPr/>
      <dgm:t>
        <a:bodyPr/>
        <a:lstStyle/>
        <a:p>
          <a:endParaRPr lang="en-US"/>
        </a:p>
      </dgm:t>
    </dgm:pt>
    <dgm:pt modelId="{94D975EC-EEA4-4EFD-B6C4-CDC4554BA24A}" type="sibTrans" cxnId="{119B736D-4DA5-4CD7-9342-81B5887642DA}">
      <dgm:prSet/>
      <dgm:spPr/>
      <dgm:t>
        <a:bodyPr/>
        <a:lstStyle/>
        <a:p>
          <a:endParaRPr lang="en-US"/>
        </a:p>
      </dgm:t>
    </dgm:pt>
    <dgm:pt modelId="{2189F45F-9CF9-4E38-9F21-FCC7FE135C2C}">
      <dgm:prSet phldrT="[Text]"/>
      <dgm:spPr/>
      <dgm:t>
        <a:bodyPr/>
        <a:lstStyle/>
        <a:p>
          <a:r>
            <a:rPr lang="bg-BG" dirty="0"/>
            <a:t>24</a:t>
          </a:r>
        </a:p>
        <a:p>
          <a:r>
            <a:rPr lang="bg-BG" dirty="0"/>
            <a:t>въпроси</a:t>
          </a:r>
          <a:endParaRPr lang="en-US" dirty="0"/>
        </a:p>
      </dgm:t>
    </dgm:pt>
    <dgm:pt modelId="{F0B1D218-E414-4AC5-B414-739E409F1EA4}" type="parTrans" cxnId="{37138A47-F364-40B2-91B4-635590A54742}">
      <dgm:prSet/>
      <dgm:spPr/>
      <dgm:t>
        <a:bodyPr/>
        <a:lstStyle/>
        <a:p>
          <a:endParaRPr lang="en-US"/>
        </a:p>
      </dgm:t>
    </dgm:pt>
    <dgm:pt modelId="{080AE86F-74C9-42E2-95D7-225F76D78030}" type="sibTrans" cxnId="{37138A47-F364-40B2-91B4-635590A54742}">
      <dgm:prSet/>
      <dgm:spPr/>
      <dgm:t>
        <a:bodyPr/>
        <a:lstStyle/>
        <a:p>
          <a:endParaRPr lang="en-US"/>
        </a:p>
      </dgm:t>
    </dgm:pt>
    <dgm:pt modelId="{1C126CCC-C01D-4DE9-80F1-6C44D3A8D79F}" type="pres">
      <dgm:prSet presAssocID="{7E9802FC-B229-43FE-9709-0F3425AEDBEA}" presName="hierChild1" presStyleCnt="0">
        <dgm:presLayoutVars>
          <dgm:chPref val="1"/>
          <dgm:dir/>
          <dgm:animOne val="branch"/>
          <dgm:animLvl val="lvl"/>
          <dgm:resizeHandles/>
        </dgm:presLayoutVars>
      </dgm:prSet>
      <dgm:spPr/>
    </dgm:pt>
    <dgm:pt modelId="{B6C2E514-12B4-4215-AA6C-9F164D699B0B}" type="pres">
      <dgm:prSet presAssocID="{E5B9D6CE-F925-43D6-B5CF-5D2E88A6C312}" presName="hierRoot1" presStyleCnt="0"/>
      <dgm:spPr/>
    </dgm:pt>
    <dgm:pt modelId="{A424AA0C-0529-4F92-A408-6762E85D48AC}" type="pres">
      <dgm:prSet presAssocID="{E5B9D6CE-F925-43D6-B5CF-5D2E88A6C312}" presName="composite" presStyleCnt="0"/>
      <dgm:spPr/>
    </dgm:pt>
    <dgm:pt modelId="{B7090ABD-140A-4E83-A993-ECB2C648211C}" type="pres">
      <dgm:prSet presAssocID="{E5B9D6CE-F925-43D6-B5CF-5D2E88A6C312}" presName="background" presStyleLbl="node0" presStyleIdx="0" presStyleCnt="3"/>
      <dgm:spPr/>
    </dgm:pt>
    <dgm:pt modelId="{BF3FF268-0B9C-4B2F-8BAC-300EE7D7EEAB}" type="pres">
      <dgm:prSet presAssocID="{E5B9D6CE-F925-43D6-B5CF-5D2E88A6C312}" presName="text" presStyleLbl="fgAcc0" presStyleIdx="0" presStyleCnt="3">
        <dgm:presLayoutVars>
          <dgm:chPref val="3"/>
        </dgm:presLayoutVars>
      </dgm:prSet>
      <dgm:spPr/>
    </dgm:pt>
    <dgm:pt modelId="{6997CBF7-EE7D-4AE3-A1E0-63C409FEA3E3}" type="pres">
      <dgm:prSet presAssocID="{E5B9D6CE-F925-43D6-B5CF-5D2E88A6C312}" presName="hierChild2" presStyleCnt="0"/>
      <dgm:spPr/>
    </dgm:pt>
    <dgm:pt modelId="{CA2AAFF2-BDCF-4575-9ACF-A33C3A3EF627}" type="pres">
      <dgm:prSet presAssocID="{EC2244C5-F33F-4DEB-AFAB-223C98CFD1C3}" presName="hierRoot1" presStyleCnt="0"/>
      <dgm:spPr/>
    </dgm:pt>
    <dgm:pt modelId="{87EC3DEF-6605-44C3-B545-75395181E2ED}" type="pres">
      <dgm:prSet presAssocID="{EC2244C5-F33F-4DEB-AFAB-223C98CFD1C3}" presName="composite" presStyleCnt="0"/>
      <dgm:spPr/>
    </dgm:pt>
    <dgm:pt modelId="{346E83BD-C311-46DF-8F3B-2BF7DE70EF7D}" type="pres">
      <dgm:prSet presAssocID="{EC2244C5-F33F-4DEB-AFAB-223C98CFD1C3}" presName="background" presStyleLbl="node0" presStyleIdx="1" presStyleCnt="3"/>
      <dgm:spPr/>
    </dgm:pt>
    <dgm:pt modelId="{7C87839D-8CE3-460B-8E34-F452B78B3E43}" type="pres">
      <dgm:prSet presAssocID="{EC2244C5-F33F-4DEB-AFAB-223C98CFD1C3}" presName="text" presStyleLbl="fgAcc0" presStyleIdx="1" presStyleCnt="3">
        <dgm:presLayoutVars>
          <dgm:chPref val="3"/>
        </dgm:presLayoutVars>
      </dgm:prSet>
      <dgm:spPr/>
    </dgm:pt>
    <dgm:pt modelId="{30AF3916-81D7-4F9F-B256-AAAE7A872AE7}" type="pres">
      <dgm:prSet presAssocID="{EC2244C5-F33F-4DEB-AFAB-223C98CFD1C3}" presName="hierChild2" presStyleCnt="0"/>
      <dgm:spPr/>
    </dgm:pt>
    <dgm:pt modelId="{3E098905-ABC4-494C-9D26-D83DA20D3E90}" type="pres">
      <dgm:prSet presAssocID="{2189F45F-9CF9-4E38-9F21-FCC7FE135C2C}" presName="hierRoot1" presStyleCnt="0"/>
      <dgm:spPr/>
    </dgm:pt>
    <dgm:pt modelId="{1FDB668C-7149-4402-B0CD-3187C3EFE8F3}" type="pres">
      <dgm:prSet presAssocID="{2189F45F-9CF9-4E38-9F21-FCC7FE135C2C}" presName="composite" presStyleCnt="0"/>
      <dgm:spPr/>
    </dgm:pt>
    <dgm:pt modelId="{E77AE1A4-62E6-4DB0-B0C8-3144E381F174}" type="pres">
      <dgm:prSet presAssocID="{2189F45F-9CF9-4E38-9F21-FCC7FE135C2C}" presName="background" presStyleLbl="node0" presStyleIdx="2" presStyleCnt="3"/>
      <dgm:spPr/>
    </dgm:pt>
    <dgm:pt modelId="{FDFB856A-2BDA-4318-9ABF-DC6E40EBAE31}" type="pres">
      <dgm:prSet presAssocID="{2189F45F-9CF9-4E38-9F21-FCC7FE135C2C}" presName="text" presStyleLbl="fgAcc0" presStyleIdx="2" presStyleCnt="3">
        <dgm:presLayoutVars>
          <dgm:chPref val="3"/>
        </dgm:presLayoutVars>
      </dgm:prSet>
      <dgm:spPr/>
    </dgm:pt>
    <dgm:pt modelId="{A67B246B-6FC8-4116-A81B-4543086D79F4}" type="pres">
      <dgm:prSet presAssocID="{2189F45F-9CF9-4E38-9F21-FCC7FE135C2C}" presName="hierChild2" presStyleCnt="0"/>
      <dgm:spPr/>
    </dgm:pt>
  </dgm:ptLst>
  <dgm:cxnLst>
    <dgm:cxn modelId="{1DF64A08-0AF1-441E-BEEA-8CE771A6D390}" type="presOf" srcId="{7E9802FC-B229-43FE-9709-0F3425AEDBEA}" destId="{1C126CCC-C01D-4DE9-80F1-6C44D3A8D79F}" srcOrd="0" destOrd="0" presId="urn:microsoft.com/office/officeart/2005/8/layout/hierarchy1"/>
    <dgm:cxn modelId="{35C6BE13-9D2B-4A7A-A88D-CDB9C9DBD8F7}" type="presOf" srcId="{2189F45F-9CF9-4E38-9F21-FCC7FE135C2C}" destId="{FDFB856A-2BDA-4318-9ABF-DC6E40EBAE31}" srcOrd="0" destOrd="0" presId="urn:microsoft.com/office/officeart/2005/8/layout/hierarchy1"/>
    <dgm:cxn modelId="{7A9E6038-1B16-40E8-8427-0175F8E83171}" type="presOf" srcId="{E5B9D6CE-F925-43D6-B5CF-5D2E88A6C312}" destId="{BF3FF268-0B9C-4B2F-8BAC-300EE7D7EEAB}" srcOrd="0" destOrd="0" presId="urn:microsoft.com/office/officeart/2005/8/layout/hierarchy1"/>
    <dgm:cxn modelId="{37138A47-F364-40B2-91B4-635590A54742}" srcId="{7E9802FC-B229-43FE-9709-0F3425AEDBEA}" destId="{2189F45F-9CF9-4E38-9F21-FCC7FE135C2C}" srcOrd="2" destOrd="0" parTransId="{F0B1D218-E414-4AC5-B414-739E409F1EA4}" sibTransId="{080AE86F-74C9-42E2-95D7-225F76D78030}"/>
    <dgm:cxn modelId="{3CBD5A68-2373-42D5-BC0C-58C7E306AD88}" srcId="{7E9802FC-B229-43FE-9709-0F3425AEDBEA}" destId="{E5B9D6CE-F925-43D6-B5CF-5D2E88A6C312}" srcOrd="0" destOrd="0" parTransId="{FC9BAA33-565A-4103-BC7A-CB85CF670852}" sibTransId="{F7FFDF24-5E4C-4EDD-9137-DE619400FC62}"/>
    <dgm:cxn modelId="{119B736D-4DA5-4CD7-9342-81B5887642DA}" srcId="{7E9802FC-B229-43FE-9709-0F3425AEDBEA}" destId="{EC2244C5-F33F-4DEB-AFAB-223C98CFD1C3}" srcOrd="1" destOrd="0" parTransId="{57B3308B-5155-4802-8AFD-6F299539ED95}" sibTransId="{94D975EC-EEA4-4EFD-B6C4-CDC4554BA24A}"/>
    <dgm:cxn modelId="{6C3E288F-AF45-4A3A-A003-A7C82837A984}" type="presOf" srcId="{EC2244C5-F33F-4DEB-AFAB-223C98CFD1C3}" destId="{7C87839D-8CE3-460B-8E34-F452B78B3E43}" srcOrd="0" destOrd="0" presId="urn:microsoft.com/office/officeart/2005/8/layout/hierarchy1"/>
    <dgm:cxn modelId="{9F8AD85D-B3B2-437B-BE29-567058A1391A}" type="presParOf" srcId="{1C126CCC-C01D-4DE9-80F1-6C44D3A8D79F}" destId="{B6C2E514-12B4-4215-AA6C-9F164D699B0B}" srcOrd="0" destOrd="0" presId="urn:microsoft.com/office/officeart/2005/8/layout/hierarchy1"/>
    <dgm:cxn modelId="{3D7CF5D4-3CD6-4E37-B79F-20316B587BD9}" type="presParOf" srcId="{B6C2E514-12B4-4215-AA6C-9F164D699B0B}" destId="{A424AA0C-0529-4F92-A408-6762E85D48AC}" srcOrd="0" destOrd="0" presId="urn:microsoft.com/office/officeart/2005/8/layout/hierarchy1"/>
    <dgm:cxn modelId="{73F2525A-4A4D-47FD-B3E9-A695B522C583}" type="presParOf" srcId="{A424AA0C-0529-4F92-A408-6762E85D48AC}" destId="{B7090ABD-140A-4E83-A993-ECB2C648211C}" srcOrd="0" destOrd="0" presId="urn:microsoft.com/office/officeart/2005/8/layout/hierarchy1"/>
    <dgm:cxn modelId="{4E0B27D3-F0D5-4E86-810F-E7B7E8543C8B}" type="presParOf" srcId="{A424AA0C-0529-4F92-A408-6762E85D48AC}" destId="{BF3FF268-0B9C-4B2F-8BAC-300EE7D7EEAB}" srcOrd="1" destOrd="0" presId="urn:microsoft.com/office/officeart/2005/8/layout/hierarchy1"/>
    <dgm:cxn modelId="{079696EA-149E-4B5F-AC47-D112CCAFC842}" type="presParOf" srcId="{B6C2E514-12B4-4215-AA6C-9F164D699B0B}" destId="{6997CBF7-EE7D-4AE3-A1E0-63C409FEA3E3}" srcOrd="1" destOrd="0" presId="urn:microsoft.com/office/officeart/2005/8/layout/hierarchy1"/>
    <dgm:cxn modelId="{BE10FB71-6D1F-4831-B779-1D8D5F6CAC2E}" type="presParOf" srcId="{1C126CCC-C01D-4DE9-80F1-6C44D3A8D79F}" destId="{CA2AAFF2-BDCF-4575-9ACF-A33C3A3EF627}" srcOrd="1" destOrd="0" presId="urn:microsoft.com/office/officeart/2005/8/layout/hierarchy1"/>
    <dgm:cxn modelId="{5F6ADBAD-A58B-4D08-B08A-E44CF0A9DD03}" type="presParOf" srcId="{CA2AAFF2-BDCF-4575-9ACF-A33C3A3EF627}" destId="{87EC3DEF-6605-44C3-B545-75395181E2ED}" srcOrd="0" destOrd="0" presId="urn:microsoft.com/office/officeart/2005/8/layout/hierarchy1"/>
    <dgm:cxn modelId="{5DFB01A2-452D-41DA-9F17-A1C01345743C}" type="presParOf" srcId="{87EC3DEF-6605-44C3-B545-75395181E2ED}" destId="{346E83BD-C311-46DF-8F3B-2BF7DE70EF7D}" srcOrd="0" destOrd="0" presId="urn:microsoft.com/office/officeart/2005/8/layout/hierarchy1"/>
    <dgm:cxn modelId="{7829FB9F-411F-4A79-9618-6A01B6385F13}" type="presParOf" srcId="{87EC3DEF-6605-44C3-B545-75395181E2ED}" destId="{7C87839D-8CE3-460B-8E34-F452B78B3E43}" srcOrd="1" destOrd="0" presId="urn:microsoft.com/office/officeart/2005/8/layout/hierarchy1"/>
    <dgm:cxn modelId="{05FD112C-1B9C-4788-A25B-96A84ACB5196}" type="presParOf" srcId="{CA2AAFF2-BDCF-4575-9ACF-A33C3A3EF627}" destId="{30AF3916-81D7-4F9F-B256-AAAE7A872AE7}" srcOrd="1" destOrd="0" presId="urn:microsoft.com/office/officeart/2005/8/layout/hierarchy1"/>
    <dgm:cxn modelId="{F518717F-E553-4B95-B6F8-B45DD0511530}" type="presParOf" srcId="{1C126CCC-C01D-4DE9-80F1-6C44D3A8D79F}" destId="{3E098905-ABC4-494C-9D26-D83DA20D3E90}" srcOrd="2" destOrd="0" presId="urn:microsoft.com/office/officeart/2005/8/layout/hierarchy1"/>
    <dgm:cxn modelId="{3F01C1AA-A1C1-4273-81A1-AF7B23CDAFC7}" type="presParOf" srcId="{3E098905-ABC4-494C-9D26-D83DA20D3E90}" destId="{1FDB668C-7149-4402-B0CD-3187C3EFE8F3}" srcOrd="0" destOrd="0" presId="urn:microsoft.com/office/officeart/2005/8/layout/hierarchy1"/>
    <dgm:cxn modelId="{DAFF0336-71AE-4870-A376-8AE60ADB7D97}" type="presParOf" srcId="{1FDB668C-7149-4402-B0CD-3187C3EFE8F3}" destId="{E77AE1A4-62E6-4DB0-B0C8-3144E381F174}" srcOrd="0" destOrd="0" presId="urn:microsoft.com/office/officeart/2005/8/layout/hierarchy1"/>
    <dgm:cxn modelId="{FCA62215-D239-48E9-8C09-8F5CC8D1F741}" type="presParOf" srcId="{1FDB668C-7149-4402-B0CD-3187C3EFE8F3}" destId="{FDFB856A-2BDA-4318-9ABF-DC6E40EBAE31}" srcOrd="1" destOrd="0" presId="urn:microsoft.com/office/officeart/2005/8/layout/hierarchy1"/>
    <dgm:cxn modelId="{E41D6DF5-B9D4-4BF2-BCD7-748B39E0108C}" type="presParOf" srcId="{3E098905-ABC4-494C-9D26-D83DA20D3E90}" destId="{A67B246B-6FC8-4116-A81B-4543086D79F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9802FC-B229-43FE-9709-0F3425AEDBEA}"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E5B9D6CE-F925-43D6-B5CF-5D2E88A6C312}">
      <dgm:prSet phldrT="[Text]"/>
      <dgm:spPr/>
      <dgm:t>
        <a:bodyPr/>
        <a:lstStyle/>
        <a:p>
          <a:r>
            <a:rPr lang="ru-RU" dirty="0"/>
            <a:t>Скала                   Относителна честота</a:t>
          </a:r>
        </a:p>
        <a:p>
          <a:r>
            <a:rPr lang="ru-RU" dirty="0"/>
            <a:t>    0 – не мога да преценя     2,27%</a:t>
          </a:r>
        </a:p>
        <a:p>
          <a:r>
            <a:rPr lang="ru-RU" dirty="0"/>
            <a:t>1 – в много ниска степен  	-</a:t>
          </a:r>
        </a:p>
        <a:p>
          <a:r>
            <a:rPr lang="ru-RU" dirty="0"/>
            <a:t>2 – в ниска степен		-</a:t>
          </a:r>
        </a:p>
        <a:p>
          <a:r>
            <a:rPr lang="ru-RU" dirty="0"/>
            <a:t>      3 – в средна степен             6,82%</a:t>
          </a:r>
        </a:p>
        <a:p>
          <a:r>
            <a:rPr lang="ru-RU" dirty="0"/>
            <a:t>      4 – във висока степен        40,91%</a:t>
          </a:r>
        </a:p>
        <a:p>
          <a:r>
            <a:rPr lang="ru-RU" dirty="0"/>
            <a:t>   5 – в много висока степен	50%</a:t>
          </a:r>
          <a:endParaRPr lang="en-US" dirty="0"/>
        </a:p>
      </dgm:t>
    </dgm:pt>
    <dgm:pt modelId="{FC9BAA33-565A-4103-BC7A-CB85CF670852}" type="parTrans" cxnId="{3CBD5A68-2373-42D5-BC0C-58C7E306AD88}">
      <dgm:prSet/>
      <dgm:spPr/>
      <dgm:t>
        <a:bodyPr/>
        <a:lstStyle/>
        <a:p>
          <a:endParaRPr lang="en-US"/>
        </a:p>
      </dgm:t>
    </dgm:pt>
    <dgm:pt modelId="{F7FFDF24-5E4C-4EDD-9137-DE619400FC62}" type="sibTrans" cxnId="{3CBD5A68-2373-42D5-BC0C-58C7E306AD88}">
      <dgm:prSet/>
      <dgm:spPr/>
      <dgm:t>
        <a:bodyPr/>
        <a:lstStyle/>
        <a:p>
          <a:endParaRPr lang="en-US"/>
        </a:p>
      </dgm:t>
    </dgm:pt>
    <dgm:pt modelId="{EC2244C5-F33F-4DEB-AFAB-223C98CFD1C3}">
      <dgm:prSet phldrT="[Text]" custT="1"/>
      <dgm:spPr/>
      <dgm:t>
        <a:bodyPr/>
        <a:lstStyle/>
        <a:p>
          <a:r>
            <a:rPr lang="ru-RU" sz="2000" dirty="0"/>
            <a:t>Скала              Относителна честота</a:t>
          </a:r>
        </a:p>
        <a:p>
          <a:r>
            <a:rPr lang="ru-RU" sz="2000" dirty="0"/>
            <a:t>0 – не мога да преценя          -</a:t>
          </a:r>
        </a:p>
        <a:p>
          <a:r>
            <a:rPr lang="ru-RU" sz="2000" dirty="0"/>
            <a:t>1 – в много ниска степен  	-</a:t>
          </a:r>
        </a:p>
        <a:p>
          <a:r>
            <a:rPr lang="ru-RU" sz="2000" dirty="0"/>
            <a:t> 2 – в ниска степен	     4.55%</a:t>
          </a:r>
        </a:p>
        <a:p>
          <a:r>
            <a:rPr lang="ru-RU" sz="2000" dirty="0"/>
            <a:t>     3 – в средна степен          29,55% 4 – във висока степен     25%</a:t>
          </a:r>
        </a:p>
        <a:p>
          <a:r>
            <a:rPr lang="ru-RU" sz="2000" dirty="0"/>
            <a:t>   5 – в много висока степен 40,91%</a:t>
          </a:r>
          <a:endParaRPr lang="bg-BG" sz="2000" dirty="0"/>
        </a:p>
      </dgm:t>
    </dgm:pt>
    <dgm:pt modelId="{57B3308B-5155-4802-8AFD-6F299539ED95}" type="parTrans" cxnId="{119B736D-4DA5-4CD7-9342-81B5887642DA}">
      <dgm:prSet/>
      <dgm:spPr/>
      <dgm:t>
        <a:bodyPr/>
        <a:lstStyle/>
        <a:p>
          <a:endParaRPr lang="en-US"/>
        </a:p>
      </dgm:t>
    </dgm:pt>
    <dgm:pt modelId="{94D975EC-EEA4-4EFD-B6C4-CDC4554BA24A}" type="sibTrans" cxnId="{119B736D-4DA5-4CD7-9342-81B5887642DA}">
      <dgm:prSet/>
      <dgm:spPr/>
      <dgm:t>
        <a:bodyPr/>
        <a:lstStyle/>
        <a:p>
          <a:endParaRPr lang="en-US"/>
        </a:p>
      </dgm:t>
    </dgm:pt>
    <dgm:pt modelId="{1C126CCC-C01D-4DE9-80F1-6C44D3A8D79F}" type="pres">
      <dgm:prSet presAssocID="{7E9802FC-B229-43FE-9709-0F3425AEDBEA}" presName="hierChild1" presStyleCnt="0">
        <dgm:presLayoutVars>
          <dgm:chPref val="1"/>
          <dgm:dir/>
          <dgm:animOne val="branch"/>
          <dgm:animLvl val="lvl"/>
          <dgm:resizeHandles/>
        </dgm:presLayoutVars>
      </dgm:prSet>
      <dgm:spPr/>
    </dgm:pt>
    <dgm:pt modelId="{B6C2E514-12B4-4215-AA6C-9F164D699B0B}" type="pres">
      <dgm:prSet presAssocID="{E5B9D6CE-F925-43D6-B5CF-5D2E88A6C312}" presName="hierRoot1" presStyleCnt="0"/>
      <dgm:spPr/>
    </dgm:pt>
    <dgm:pt modelId="{A424AA0C-0529-4F92-A408-6762E85D48AC}" type="pres">
      <dgm:prSet presAssocID="{E5B9D6CE-F925-43D6-B5CF-5D2E88A6C312}" presName="composite" presStyleCnt="0"/>
      <dgm:spPr/>
    </dgm:pt>
    <dgm:pt modelId="{B7090ABD-140A-4E83-A993-ECB2C648211C}" type="pres">
      <dgm:prSet presAssocID="{E5B9D6CE-F925-43D6-B5CF-5D2E88A6C312}" presName="background" presStyleLbl="node0" presStyleIdx="0" presStyleCnt="2"/>
      <dgm:spPr/>
    </dgm:pt>
    <dgm:pt modelId="{BF3FF268-0B9C-4B2F-8BAC-300EE7D7EEAB}" type="pres">
      <dgm:prSet presAssocID="{E5B9D6CE-F925-43D6-B5CF-5D2E88A6C312}" presName="text" presStyleLbl="fgAcc0" presStyleIdx="0" presStyleCnt="2">
        <dgm:presLayoutVars>
          <dgm:chPref val="3"/>
        </dgm:presLayoutVars>
      </dgm:prSet>
      <dgm:spPr/>
    </dgm:pt>
    <dgm:pt modelId="{6997CBF7-EE7D-4AE3-A1E0-63C409FEA3E3}" type="pres">
      <dgm:prSet presAssocID="{E5B9D6CE-F925-43D6-B5CF-5D2E88A6C312}" presName="hierChild2" presStyleCnt="0"/>
      <dgm:spPr/>
    </dgm:pt>
    <dgm:pt modelId="{CA2AAFF2-BDCF-4575-9ACF-A33C3A3EF627}" type="pres">
      <dgm:prSet presAssocID="{EC2244C5-F33F-4DEB-AFAB-223C98CFD1C3}" presName="hierRoot1" presStyleCnt="0"/>
      <dgm:spPr/>
    </dgm:pt>
    <dgm:pt modelId="{87EC3DEF-6605-44C3-B545-75395181E2ED}" type="pres">
      <dgm:prSet presAssocID="{EC2244C5-F33F-4DEB-AFAB-223C98CFD1C3}" presName="composite" presStyleCnt="0"/>
      <dgm:spPr/>
    </dgm:pt>
    <dgm:pt modelId="{346E83BD-C311-46DF-8F3B-2BF7DE70EF7D}" type="pres">
      <dgm:prSet presAssocID="{EC2244C5-F33F-4DEB-AFAB-223C98CFD1C3}" presName="background" presStyleLbl="node0" presStyleIdx="1" presStyleCnt="2"/>
      <dgm:spPr/>
    </dgm:pt>
    <dgm:pt modelId="{7C87839D-8CE3-460B-8E34-F452B78B3E43}" type="pres">
      <dgm:prSet presAssocID="{EC2244C5-F33F-4DEB-AFAB-223C98CFD1C3}" presName="text" presStyleLbl="fgAcc0" presStyleIdx="1" presStyleCnt="2">
        <dgm:presLayoutVars>
          <dgm:chPref val="3"/>
        </dgm:presLayoutVars>
      </dgm:prSet>
      <dgm:spPr/>
    </dgm:pt>
    <dgm:pt modelId="{30AF3916-81D7-4F9F-B256-AAAE7A872AE7}" type="pres">
      <dgm:prSet presAssocID="{EC2244C5-F33F-4DEB-AFAB-223C98CFD1C3}" presName="hierChild2" presStyleCnt="0"/>
      <dgm:spPr/>
    </dgm:pt>
  </dgm:ptLst>
  <dgm:cxnLst>
    <dgm:cxn modelId="{1DF64A08-0AF1-441E-BEEA-8CE771A6D390}" type="presOf" srcId="{7E9802FC-B229-43FE-9709-0F3425AEDBEA}" destId="{1C126CCC-C01D-4DE9-80F1-6C44D3A8D79F}" srcOrd="0" destOrd="0" presId="urn:microsoft.com/office/officeart/2005/8/layout/hierarchy1"/>
    <dgm:cxn modelId="{7A9E6038-1B16-40E8-8427-0175F8E83171}" type="presOf" srcId="{E5B9D6CE-F925-43D6-B5CF-5D2E88A6C312}" destId="{BF3FF268-0B9C-4B2F-8BAC-300EE7D7EEAB}" srcOrd="0" destOrd="0" presId="urn:microsoft.com/office/officeart/2005/8/layout/hierarchy1"/>
    <dgm:cxn modelId="{3CBD5A68-2373-42D5-BC0C-58C7E306AD88}" srcId="{7E9802FC-B229-43FE-9709-0F3425AEDBEA}" destId="{E5B9D6CE-F925-43D6-B5CF-5D2E88A6C312}" srcOrd="0" destOrd="0" parTransId="{FC9BAA33-565A-4103-BC7A-CB85CF670852}" sibTransId="{F7FFDF24-5E4C-4EDD-9137-DE619400FC62}"/>
    <dgm:cxn modelId="{119B736D-4DA5-4CD7-9342-81B5887642DA}" srcId="{7E9802FC-B229-43FE-9709-0F3425AEDBEA}" destId="{EC2244C5-F33F-4DEB-AFAB-223C98CFD1C3}" srcOrd="1" destOrd="0" parTransId="{57B3308B-5155-4802-8AFD-6F299539ED95}" sibTransId="{94D975EC-EEA4-4EFD-B6C4-CDC4554BA24A}"/>
    <dgm:cxn modelId="{6C3E288F-AF45-4A3A-A003-A7C82837A984}" type="presOf" srcId="{EC2244C5-F33F-4DEB-AFAB-223C98CFD1C3}" destId="{7C87839D-8CE3-460B-8E34-F452B78B3E43}" srcOrd="0" destOrd="0" presId="urn:microsoft.com/office/officeart/2005/8/layout/hierarchy1"/>
    <dgm:cxn modelId="{9F8AD85D-B3B2-437B-BE29-567058A1391A}" type="presParOf" srcId="{1C126CCC-C01D-4DE9-80F1-6C44D3A8D79F}" destId="{B6C2E514-12B4-4215-AA6C-9F164D699B0B}" srcOrd="0" destOrd="0" presId="urn:microsoft.com/office/officeart/2005/8/layout/hierarchy1"/>
    <dgm:cxn modelId="{3D7CF5D4-3CD6-4E37-B79F-20316B587BD9}" type="presParOf" srcId="{B6C2E514-12B4-4215-AA6C-9F164D699B0B}" destId="{A424AA0C-0529-4F92-A408-6762E85D48AC}" srcOrd="0" destOrd="0" presId="urn:microsoft.com/office/officeart/2005/8/layout/hierarchy1"/>
    <dgm:cxn modelId="{73F2525A-4A4D-47FD-B3E9-A695B522C583}" type="presParOf" srcId="{A424AA0C-0529-4F92-A408-6762E85D48AC}" destId="{B7090ABD-140A-4E83-A993-ECB2C648211C}" srcOrd="0" destOrd="0" presId="urn:microsoft.com/office/officeart/2005/8/layout/hierarchy1"/>
    <dgm:cxn modelId="{4E0B27D3-F0D5-4E86-810F-E7B7E8543C8B}" type="presParOf" srcId="{A424AA0C-0529-4F92-A408-6762E85D48AC}" destId="{BF3FF268-0B9C-4B2F-8BAC-300EE7D7EEAB}" srcOrd="1" destOrd="0" presId="urn:microsoft.com/office/officeart/2005/8/layout/hierarchy1"/>
    <dgm:cxn modelId="{079696EA-149E-4B5F-AC47-D112CCAFC842}" type="presParOf" srcId="{B6C2E514-12B4-4215-AA6C-9F164D699B0B}" destId="{6997CBF7-EE7D-4AE3-A1E0-63C409FEA3E3}" srcOrd="1" destOrd="0" presId="urn:microsoft.com/office/officeart/2005/8/layout/hierarchy1"/>
    <dgm:cxn modelId="{BE10FB71-6D1F-4831-B779-1D8D5F6CAC2E}" type="presParOf" srcId="{1C126CCC-C01D-4DE9-80F1-6C44D3A8D79F}" destId="{CA2AAFF2-BDCF-4575-9ACF-A33C3A3EF627}" srcOrd="1" destOrd="0" presId="urn:microsoft.com/office/officeart/2005/8/layout/hierarchy1"/>
    <dgm:cxn modelId="{5F6ADBAD-A58B-4D08-B08A-E44CF0A9DD03}" type="presParOf" srcId="{CA2AAFF2-BDCF-4575-9ACF-A33C3A3EF627}" destId="{87EC3DEF-6605-44C3-B545-75395181E2ED}" srcOrd="0" destOrd="0" presId="urn:microsoft.com/office/officeart/2005/8/layout/hierarchy1"/>
    <dgm:cxn modelId="{5DFB01A2-452D-41DA-9F17-A1C01345743C}" type="presParOf" srcId="{87EC3DEF-6605-44C3-B545-75395181E2ED}" destId="{346E83BD-C311-46DF-8F3B-2BF7DE70EF7D}" srcOrd="0" destOrd="0" presId="urn:microsoft.com/office/officeart/2005/8/layout/hierarchy1"/>
    <dgm:cxn modelId="{7829FB9F-411F-4A79-9618-6A01B6385F13}" type="presParOf" srcId="{87EC3DEF-6605-44C3-B545-75395181E2ED}" destId="{7C87839D-8CE3-460B-8E34-F452B78B3E43}" srcOrd="1" destOrd="0" presId="urn:microsoft.com/office/officeart/2005/8/layout/hierarchy1"/>
    <dgm:cxn modelId="{05FD112C-1B9C-4788-A25B-96A84ACB5196}" type="presParOf" srcId="{CA2AAFF2-BDCF-4575-9ACF-A33C3A3EF627}" destId="{30AF3916-81D7-4F9F-B256-AAAE7A872AE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9802FC-B229-43FE-9709-0F3425AEDBEA}"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E5B9D6CE-F925-43D6-B5CF-5D2E88A6C312}">
      <dgm:prSet phldrT="[Text]" custT="1"/>
      <dgm:spPr/>
      <dgm:t>
        <a:bodyPr/>
        <a:lstStyle/>
        <a:p>
          <a:r>
            <a:rPr lang="ru-RU" sz="1800" u="sng" dirty="0"/>
            <a:t>относно полезността от включване на любопитни примери от живота:</a:t>
          </a:r>
        </a:p>
        <a:p>
          <a:r>
            <a:rPr lang="ru-RU" sz="1800" dirty="0"/>
            <a:t>5 – в много висока степен	72,73%</a:t>
          </a:r>
        </a:p>
        <a:p>
          <a:r>
            <a:rPr lang="ru-RU" sz="1800" u="sng" dirty="0"/>
            <a:t>относно полезността от включване на подходящи аналогии:</a:t>
          </a:r>
        </a:p>
        <a:p>
          <a:r>
            <a:rPr lang="ru-RU" sz="1800" dirty="0"/>
            <a:t>4 – във висока степен     45,45%</a:t>
          </a:r>
          <a:endParaRPr lang="ru-RU" sz="1800" u="sng" dirty="0"/>
        </a:p>
        <a:p>
          <a:r>
            <a:rPr lang="ru-RU" sz="1800" dirty="0"/>
            <a:t>5 – в много висока степен	40.91%</a:t>
          </a:r>
          <a:endParaRPr lang="en-US" sz="1800" dirty="0"/>
        </a:p>
      </dgm:t>
    </dgm:pt>
    <dgm:pt modelId="{FC9BAA33-565A-4103-BC7A-CB85CF670852}" type="parTrans" cxnId="{3CBD5A68-2373-42D5-BC0C-58C7E306AD88}">
      <dgm:prSet/>
      <dgm:spPr/>
      <dgm:t>
        <a:bodyPr/>
        <a:lstStyle/>
        <a:p>
          <a:endParaRPr lang="en-US"/>
        </a:p>
      </dgm:t>
    </dgm:pt>
    <dgm:pt modelId="{F7FFDF24-5E4C-4EDD-9137-DE619400FC62}" type="sibTrans" cxnId="{3CBD5A68-2373-42D5-BC0C-58C7E306AD88}">
      <dgm:prSet/>
      <dgm:spPr/>
      <dgm:t>
        <a:bodyPr/>
        <a:lstStyle/>
        <a:p>
          <a:endParaRPr lang="en-US"/>
        </a:p>
      </dgm:t>
    </dgm:pt>
    <dgm:pt modelId="{EC2244C5-F33F-4DEB-AFAB-223C98CFD1C3}">
      <dgm:prSet phldrT="[Text]" custT="1"/>
      <dgm:spPr/>
      <dgm:t>
        <a:bodyPr/>
        <a:lstStyle/>
        <a:p>
          <a:r>
            <a:rPr lang="ru-RU" sz="1800" u="sng" dirty="0"/>
            <a:t>относно влиянието на обясненията на учителя върху достъпността:</a:t>
          </a:r>
        </a:p>
        <a:p>
          <a:r>
            <a:rPr lang="ru-RU" sz="1800" dirty="0"/>
            <a:t>4 – във висока степен     31,82%</a:t>
          </a:r>
        </a:p>
        <a:p>
          <a:r>
            <a:rPr lang="ru-RU" sz="1800" dirty="0"/>
            <a:t>   5 – в много висока степен 63,64%</a:t>
          </a:r>
        </a:p>
        <a:p>
          <a:r>
            <a:rPr lang="ru-RU" sz="1800" u="sng" dirty="0"/>
            <a:t>относно влиянието на включването на ученици при обясняването на изучено учебно съдържание върху достъпността:</a:t>
          </a:r>
        </a:p>
        <a:p>
          <a:r>
            <a:rPr lang="ru-RU" sz="1800" dirty="0"/>
            <a:t>4 – във висока степен     31,82%</a:t>
          </a:r>
        </a:p>
        <a:p>
          <a:r>
            <a:rPr lang="ru-RU" sz="1800" dirty="0"/>
            <a:t>5 – в много висока степен 25%</a:t>
          </a:r>
        </a:p>
        <a:p>
          <a:endParaRPr lang="bg-BG" sz="2000" dirty="0"/>
        </a:p>
      </dgm:t>
    </dgm:pt>
    <dgm:pt modelId="{57B3308B-5155-4802-8AFD-6F299539ED95}" type="parTrans" cxnId="{119B736D-4DA5-4CD7-9342-81B5887642DA}">
      <dgm:prSet/>
      <dgm:spPr/>
      <dgm:t>
        <a:bodyPr/>
        <a:lstStyle/>
        <a:p>
          <a:endParaRPr lang="en-US"/>
        </a:p>
      </dgm:t>
    </dgm:pt>
    <dgm:pt modelId="{94D975EC-EEA4-4EFD-B6C4-CDC4554BA24A}" type="sibTrans" cxnId="{119B736D-4DA5-4CD7-9342-81B5887642DA}">
      <dgm:prSet/>
      <dgm:spPr/>
      <dgm:t>
        <a:bodyPr/>
        <a:lstStyle/>
        <a:p>
          <a:endParaRPr lang="en-US"/>
        </a:p>
      </dgm:t>
    </dgm:pt>
    <dgm:pt modelId="{1C126CCC-C01D-4DE9-80F1-6C44D3A8D79F}" type="pres">
      <dgm:prSet presAssocID="{7E9802FC-B229-43FE-9709-0F3425AEDBEA}" presName="hierChild1" presStyleCnt="0">
        <dgm:presLayoutVars>
          <dgm:chPref val="1"/>
          <dgm:dir/>
          <dgm:animOne val="branch"/>
          <dgm:animLvl val="lvl"/>
          <dgm:resizeHandles/>
        </dgm:presLayoutVars>
      </dgm:prSet>
      <dgm:spPr/>
    </dgm:pt>
    <dgm:pt modelId="{B6C2E514-12B4-4215-AA6C-9F164D699B0B}" type="pres">
      <dgm:prSet presAssocID="{E5B9D6CE-F925-43D6-B5CF-5D2E88A6C312}" presName="hierRoot1" presStyleCnt="0"/>
      <dgm:spPr/>
    </dgm:pt>
    <dgm:pt modelId="{A424AA0C-0529-4F92-A408-6762E85D48AC}" type="pres">
      <dgm:prSet presAssocID="{E5B9D6CE-F925-43D6-B5CF-5D2E88A6C312}" presName="composite" presStyleCnt="0"/>
      <dgm:spPr/>
    </dgm:pt>
    <dgm:pt modelId="{B7090ABD-140A-4E83-A993-ECB2C648211C}" type="pres">
      <dgm:prSet presAssocID="{E5B9D6CE-F925-43D6-B5CF-5D2E88A6C312}" presName="background" presStyleLbl="node0" presStyleIdx="0" presStyleCnt="2"/>
      <dgm:spPr/>
    </dgm:pt>
    <dgm:pt modelId="{BF3FF268-0B9C-4B2F-8BAC-300EE7D7EEAB}" type="pres">
      <dgm:prSet presAssocID="{E5B9D6CE-F925-43D6-B5CF-5D2E88A6C312}" presName="text" presStyleLbl="fgAcc0" presStyleIdx="0" presStyleCnt="2">
        <dgm:presLayoutVars>
          <dgm:chPref val="3"/>
        </dgm:presLayoutVars>
      </dgm:prSet>
      <dgm:spPr/>
    </dgm:pt>
    <dgm:pt modelId="{6997CBF7-EE7D-4AE3-A1E0-63C409FEA3E3}" type="pres">
      <dgm:prSet presAssocID="{E5B9D6CE-F925-43D6-B5CF-5D2E88A6C312}" presName="hierChild2" presStyleCnt="0"/>
      <dgm:spPr/>
    </dgm:pt>
    <dgm:pt modelId="{CA2AAFF2-BDCF-4575-9ACF-A33C3A3EF627}" type="pres">
      <dgm:prSet presAssocID="{EC2244C5-F33F-4DEB-AFAB-223C98CFD1C3}" presName="hierRoot1" presStyleCnt="0"/>
      <dgm:spPr/>
    </dgm:pt>
    <dgm:pt modelId="{87EC3DEF-6605-44C3-B545-75395181E2ED}" type="pres">
      <dgm:prSet presAssocID="{EC2244C5-F33F-4DEB-AFAB-223C98CFD1C3}" presName="composite" presStyleCnt="0"/>
      <dgm:spPr/>
    </dgm:pt>
    <dgm:pt modelId="{346E83BD-C311-46DF-8F3B-2BF7DE70EF7D}" type="pres">
      <dgm:prSet presAssocID="{EC2244C5-F33F-4DEB-AFAB-223C98CFD1C3}" presName="background" presStyleLbl="node0" presStyleIdx="1" presStyleCnt="2"/>
      <dgm:spPr/>
    </dgm:pt>
    <dgm:pt modelId="{7C87839D-8CE3-460B-8E34-F452B78B3E43}" type="pres">
      <dgm:prSet presAssocID="{EC2244C5-F33F-4DEB-AFAB-223C98CFD1C3}" presName="text" presStyleLbl="fgAcc0" presStyleIdx="1" presStyleCnt="2" custScaleX="108373" custScaleY="124020">
        <dgm:presLayoutVars>
          <dgm:chPref val="3"/>
        </dgm:presLayoutVars>
      </dgm:prSet>
      <dgm:spPr/>
    </dgm:pt>
    <dgm:pt modelId="{30AF3916-81D7-4F9F-B256-AAAE7A872AE7}" type="pres">
      <dgm:prSet presAssocID="{EC2244C5-F33F-4DEB-AFAB-223C98CFD1C3}" presName="hierChild2" presStyleCnt="0"/>
      <dgm:spPr/>
    </dgm:pt>
  </dgm:ptLst>
  <dgm:cxnLst>
    <dgm:cxn modelId="{1DF64A08-0AF1-441E-BEEA-8CE771A6D390}" type="presOf" srcId="{7E9802FC-B229-43FE-9709-0F3425AEDBEA}" destId="{1C126CCC-C01D-4DE9-80F1-6C44D3A8D79F}" srcOrd="0" destOrd="0" presId="urn:microsoft.com/office/officeart/2005/8/layout/hierarchy1"/>
    <dgm:cxn modelId="{7A9E6038-1B16-40E8-8427-0175F8E83171}" type="presOf" srcId="{E5B9D6CE-F925-43D6-B5CF-5D2E88A6C312}" destId="{BF3FF268-0B9C-4B2F-8BAC-300EE7D7EEAB}" srcOrd="0" destOrd="0" presId="urn:microsoft.com/office/officeart/2005/8/layout/hierarchy1"/>
    <dgm:cxn modelId="{3CBD5A68-2373-42D5-BC0C-58C7E306AD88}" srcId="{7E9802FC-B229-43FE-9709-0F3425AEDBEA}" destId="{E5B9D6CE-F925-43D6-B5CF-5D2E88A6C312}" srcOrd="0" destOrd="0" parTransId="{FC9BAA33-565A-4103-BC7A-CB85CF670852}" sibTransId="{F7FFDF24-5E4C-4EDD-9137-DE619400FC62}"/>
    <dgm:cxn modelId="{119B736D-4DA5-4CD7-9342-81B5887642DA}" srcId="{7E9802FC-B229-43FE-9709-0F3425AEDBEA}" destId="{EC2244C5-F33F-4DEB-AFAB-223C98CFD1C3}" srcOrd="1" destOrd="0" parTransId="{57B3308B-5155-4802-8AFD-6F299539ED95}" sibTransId="{94D975EC-EEA4-4EFD-B6C4-CDC4554BA24A}"/>
    <dgm:cxn modelId="{6C3E288F-AF45-4A3A-A003-A7C82837A984}" type="presOf" srcId="{EC2244C5-F33F-4DEB-AFAB-223C98CFD1C3}" destId="{7C87839D-8CE3-460B-8E34-F452B78B3E43}" srcOrd="0" destOrd="0" presId="urn:microsoft.com/office/officeart/2005/8/layout/hierarchy1"/>
    <dgm:cxn modelId="{9F8AD85D-B3B2-437B-BE29-567058A1391A}" type="presParOf" srcId="{1C126CCC-C01D-4DE9-80F1-6C44D3A8D79F}" destId="{B6C2E514-12B4-4215-AA6C-9F164D699B0B}" srcOrd="0" destOrd="0" presId="urn:microsoft.com/office/officeart/2005/8/layout/hierarchy1"/>
    <dgm:cxn modelId="{3D7CF5D4-3CD6-4E37-B79F-20316B587BD9}" type="presParOf" srcId="{B6C2E514-12B4-4215-AA6C-9F164D699B0B}" destId="{A424AA0C-0529-4F92-A408-6762E85D48AC}" srcOrd="0" destOrd="0" presId="urn:microsoft.com/office/officeart/2005/8/layout/hierarchy1"/>
    <dgm:cxn modelId="{73F2525A-4A4D-47FD-B3E9-A695B522C583}" type="presParOf" srcId="{A424AA0C-0529-4F92-A408-6762E85D48AC}" destId="{B7090ABD-140A-4E83-A993-ECB2C648211C}" srcOrd="0" destOrd="0" presId="urn:microsoft.com/office/officeart/2005/8/layout/hierarchy1"/>
    <dgm:cxn modelId="{4E0B27D3-F0D5-4E86-810F-E7B7E8543C8B}" type="presParOf" srcId="{A424AA0C-0529-4F92-A408-6762E85D48AC}" destId="{BF3FF268-0B9C-4B2F-8BAC-300EE7D7EEAB}" srcOrd="1" destOrd="0" presId="urn:microsoft.com/office/officeart/2005/8/layout/hierarchy1"/>
    <dgm:cxn modelId="{079696EA-149E-4B5F-AC47-D112CCAFC842}" type="presParOf" srcId="{B6C2E514-12B4-4215-AA6C-9F164D699B0B}" destId="{6997CBF7-EE7D-4AE3-A1E0-63C409FEA3E3}" srcOrd="1" destOrd="0" presId="urn:microsoft.com/office/officeart/2005/8/layout/hierarchy1"/>
    <dgm:cxn modelId="{BE10FB71-6D1F-4831-B779-1D8D5F6CAC2E}" type="presParOf" srcId="{1C126CCC-C01D-4DE9-80F1-6C44D3A8D79F}" destId="{CA2AAFF2-BDCF-4575-9ACF-A33C3A3EF627}" srcOrd="1" destOrd="0" presId="urn:microsoft.com/office/officeart/2005/8/layout/hierarchy1"/>
    <dgm:cxn modelId="{5F6ADBAD-A58B-4D08-B08A-E44CF0A9DD03}" type="presParOf" srcId="{CA2AAFF2-BDCF-4575-9ACF-A33C3A3EF627}" destId="{87EC3DEF-6605-44C3-B545-75395181E2ED}" srcOrd="0" destOrd="0" presId="urn:microsoft.com/office/officeart/2005/8/layout/hierarchy1"/>
    <dgm:cxn modelId="{5DFB01A2-452D-41DA-9F17-A1C01345743C}" type="presParOf" srcId="{87EC3DEF-6605-44C3-B545-75395181E2ED}" destId="{346E83BD-C311-46DF-8F3B-2BF7DE70EF7D}" srcOrd="0" destOrd="0" presId="urn:microsoft.com/office/officeart/2005/8/layout/hierarchy1"/>
    <dgm:cxn modelId="{7829FB9F-411F-4A79-9618-6A01B6385F13}" type="presParOf" srcId="{87EC3DEF-6605-44C3-B545-75395181E2ED}" destId="{7C87839D-8CE3-460B-8E34-F452B78B3E43}" srcOrd="1" destOrd="0" presId="urn:microsoft.com/office/officeart/2005/8/layout/hierarchy1"/>
    <dgm:cxn modelId="{05FD112C-1B9C-4788-A25B-96A84ACB5196}" type="presParOf" srcId="{CA2AAFF2-BDCF-4575-9ACF-A33C3A3EF627}" destId="{30AF3916-81D7-4F9F-B256-AAAE7A872AE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E9802FC-B229-43FE-9709-0F3425AEDBEA}"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E5B9D6CE-F925-43D6-B5CF-5D2E88A6C312}">
      <dgm:prSet phldrT="[Text]" custT="1"/>
      <dgm:spPr/>
      <dgm:t>
        <a:bodyPr/>
        <a:lstStyle/>
        <a:p>
          <a:r>
            <a:rPr lang="ru-RU" sz="1800" u="sng" dirty="0"/>
            <a:t>относно влиянието на описанията върху убедителността:</a:t>
          </a:r>
        </a:p>
        <a:p>
          <a:r>
            <a:rPr lang="ru-RU" sz="1800" dirty="0"/>
            <a:t>4 – във висока степен     27,27%</a:t>
          </a:r>
          <a:endParaRPr lang="ru-RU" sz="1800" u="sng" dirty="0"/>
        </a:p>
        <a:p>
          <a:r>
            <a:rPr lang="ru-RU" sz="1800" dirty="0"/>
            <a:t>5 – в много висока степен	70,45%</a:t>
          </a:r>
        </a:p>
        <a:p>
          <a:r>
            <a:rPr lang="ru-RU" sz="1800" u="sng" dirty="0"/>
            <a:t>относно влиянието на сравненията върху убедителността:</a:t>
          </a:r>
        </a:p>
        <a:p>
          <a:r>
            <a:rPr lang="ru-RU" sz="1800" dirty="0"/>
            <a:t>4 – във висока степен     27,27%</a:t>
          </a:r>
          <a:endParaRPr lang="ru-RU" sz="1800" u="sng" dirty="0"/>
        </a:p>
        <a:p>
          <a:r>
            <a:rPr lang="ru-RU" sz="1800" dirty="0"/>
            <a:t>5 – в много висока степен	65.91%</a:t>
          </a:r>
          <a:endParaRPr lang="en-US" sz="1800" dirty="0"/>
        </a:p>
      </dgm:t>
    </dgm:pt>
    <dgm:pt modelId="{FC9BAA33-565A-4103-BC7A-CB85CF670852}" type="parTrans" cxnId="{3CBD5A68-2373-42D5-BC0C-58C7E306AD88}">
      <dgm:prSet/>
      <dgm:spPr/>
      <dgm:t>
        <a:bodyPr/>
        <a:lstStyle/>
        <a:p>
          <a:endParaRPr lang="en-US"/>
        </a:p>
      </dgm:t>
    </dgm:pt>
    <dgm:pt modelId="{F7FFDF24-5E4C-4EDD-9137-DE619400FC62}" type="sibTrans" cxnId="{3CBD5A68-2373-42D5-BC0C-58C7E306AD88}">
      <dgm:prSet/>
      <dgm:spPr/>
      <dgm:t>
        <a:bodyPr/>
        <a:lstStyle/>
        <a:p>
          <a:endParaRPr lang="en-US"/>
        </a:p>
      </dgm:t>
    </dgm:pt>
    <dgm:pt modelId="{EC2244C5-F33F-4DEB-AFAB-223C98CFD1C3}">
      <dgm:prSet phldrT="[Text]" custT="1"/>
      <dgm:spPr/>
      <dgm:t>
        <a:bodyPr/>
        <a:lstStyle/>
        <a:p>
          <a:r>
            <a:rPr lang="ru-RU" sz="1800" u="sng" dirty="0"/>
            <a:t>относно влиянието на обясненията върху убедителността:</a:t>
          </a:r>
        </a:p>
        <a:p>
          <a:r>
            <a:rPr lang="ru-RU" sz="1800" dirty="0"/>
            <a:t>4 – във висока степен     25%</a:t>
          </a:r>
        </a:p>
        <a:p>
          <a:r>
            <a:rPr lang="ru-RU" sz="1800" dirty="0"/>
            <a:t>   5 – в много висока степен 65,91%</a:t>
          </a:r>
        </a:p>
        <a:p>
          <a:r>
            <a:rPr lang="ru-RU" sz="1800" u="sng" dirty="0"/>
            <a:t>относно влиянието на противопоставянето на определена гледна точка върху убедителността:</a:t>
          </a:r>
        </a:p>
        <a:p>
          <a:r>
            <a:rPr lang="ru-RU" sz="1800" dirty="0"/>
            <a:t>4 – във висока степен     29,55%</a:t>
          </a:r>
        </a:p>
        <a:p>
          <a:r>
            <a:rPr lang="ru-RU" sz="1800" dirty="0"/>
            <a:t>5 – в много висока степен 34,09%</a:t>
          </a:r>
        </a:p>
        <a:p>
          <a:endParaRPr lang="bg-BG" sz="2000" dirty="0"/>
        </a:p>
      </dgm:t>
    </dgm:pt>
    <dgm:pt modelId="{57B3308B-5155-4802-8AFD-6F299539ED95}" type="parTrans" cxnId="{119B736D-4DA5-4CD7-9342-81B5887642DA}">
      <dgm:prSet/>
      <dgm:spPr/>
      <dgm:t>
        <a:bodyPr/>
        <a:lstStyle/>
        <a:p>
          <a:endParaRPr lang="en-US"/>
        </a:p>
      </dgm:t>
    </dgm:pt>
    <dgm:pt modelId="{94D975EC-EEA4-4EFD-B6C4-CDC4554BA24A}" type="sibTrans" cxnId="{119B736D-4DA5-4CD7-9342-81B5887642DA}">
      <dgm:prSet/>
      <dgm:spPr/>
      <dgm:t>
        <a:bodyPr/>
        <a:lstStyle/>
        <a:p>
          <a:endParaRPr lang="en-US"/>
        </a:p>
      </dgm:t>
    </dgm:pt>
    <dgm:pt modelId="{1C126CCC-C01D-4DE9-80F1-6C44D3A8D79F}" type="pres">
      <dgm:prSet presAssocID="{7E9802FC-B229-43FE-9709-0F3425AEDBEA}" presName="hierChild1" presStyleCnt="0">
        <dgm:presLayoutVars>
          <dgm:chPref val="1"/>
          <dgm:dir/>
          <dgm:animOne val="branch"/>
          <dgm:animLvl val="lvl"/>
          <dgm:resizeHandles/>
        </dgm:presLayoutVars>
      </dgm:prSet>
      <dgm:spPr/>
    </dgm:pt>
    <dgm:pt modelId="{B6C2E514-12B4-4215-AA6C-9F164D699B0B}" type="pres">
      <dgm:prSet presAssocID="{E5B9D6CE-F925-43D6-B5CF-5D2E88A6C312}" presName="hierRoot1" presStyleCnt="0"/>
      <dgm:spPr/>
    </dgm:pt>
    <dgm:pt modelId="{A424AA0C-0529-4F92-A408-6762E85D48AC}" type="pres">
      <dgm:prSet presAssocID="{E5B9D6CE-F925-43D6-B5CF-5D2E88A6C312}" presName="composite" presStyleCnt="0"/>
      <dgm:spPr/>
    </dgm:pt>
    <dgm:pt modelId="{B7090ABD-140A-4E83-A993-ECB2C648211C}" type="pres">
      <dgm:prSet presAssocID="{E5B9D6CE-F925-43D6-B5CF-5D2E88A6C312}" presName="background" presStyleLbl="node0" presStyleIdx="0" presStyleCnt="2"/>
      <dgm:spPr/>
    </dgm:pt>
    <dgm:pt modelId="{BF3FF268-0B9C-4B2F-8BAC-300EE7D7EEAB}" type="pres">
      <dgm:prSet presAssocID="{E5B9D6CE-F925-43D6-B5CF-5D2E88A6C312}" presName="text" presStyleLbl="fgAcc0" presStyleIdx="0" presStyleCnt="2">
        <dgm:presLayoutVars>
          <dgm:chPref val="3"/>
        </dgm:presLayoutVars>
      </dgm:prSet>
      <dgm:spPr/>
    </dgm:pt>
    <dgm:pt modelId="{6997CBF7-EE7D-4AE3-A1E0-63C409FEA3E3}" type="pres">
      <dgm:prSet presAssocID="{E5B9D6CE-F925-43D6-B5CF-5D2E88A6C312}" presName="hierChild2" presStyleCnt="0"/>
      <dgm:spPr/>
    </dgm:pt>
    <dgm:pt modelId="{CA2AAFF2-BDCF-4575-9ACF-A33C3A3EF627}" type="pres">
      <dgm:prSet presAssocID="{EC2244C5-F33F-4DEB-AFAB-223C98CFD1C3}" presName="hierRoot1" presStyleCnt="0"/>
      <dgm:spPr/>
    </dgm:pt>
    <dgm:pt modelId="{87EC3DEF-6605-44C3-B545-75395181E2ED}" type="pres">
      <dgm:prSet presAssocID="{EC2244C5-F33F-4DEB-AFAB-223C98CFD1C3}" presName="composite" presStyleCnt="0"/>
      <dgm:spPr/>
    </dgm:pt>
    <dgm:pt modelId="{346E83BD-C311-46DF-8F3B-2BF7DE70EF7D}" type="pres">
      <dgm:prSet presAssocID="{EC2244C5-F33F-4DEB-AFAB-223C98CFD1C3}" presName="background" presStyleLbl="node0" presStyleIdx="1" presStyleCnt="2"/>
      <dgm:spPr/>
    </dgm:pt>
    <dgm:pt modelId="{7C87839D-8CE3-460B-8E34-F452B78B3E43}" type="pres">
      <dgm:prSet presAssocID="{EC2244C5-F33F-4DEB-AFAB-223C98CFD1C3}" presName="text" presStyleLbl="fgAcc0" presStyleIdx="1" presStyleCnt="2" custScaleX="108373" custScaleY="124020">
        <dgm:presLayoutVars>
          <dgm:chPref val="3"/>
        </dgm:presLayoutVars>
      </dgm:prSet>
      <dgm:spPr/>
    </dgm:pt>
    <dgm:pt modelId="{30AF3916-81D7-4F9F-B256-AAAE7A872AE7}" type="pres">
      <dgm:prSet presAssocID="{EC2244C5-F33F-4DEB-AFAB-223C98CFD1C3}" presName="hierChild2" presStyleCnt="0"/>
      <dgm:spPr/>
    </dgm:pt>
  </dgm:ptLst>
  <dgm:cxnLst>
    <dgm:cxn modelId="{1DF64A08-0AF1-441E-BEEA-8CE771A6D390}" type="presOf" srcId="{7E9802FC-B229-43FE-9709-0F3425AEDBEA}" destId="{1C126CCC-C01D-4DE9-80F1-6C44D3A8D79F}" srcOrd="0" destOrd="0" presId="urn:microsoft.com/office/officeart/2005/8/layout/hierarchy1"/>
    <dgm:cxn modelId="{7A9E6038-1B16-40E8-8427-0175F8E83171}" type="presOf" srcId="{E5B9D6CE-F925-43D6-B5CF-5D2E88A6C312}" destId="{BF3FF268-0B9C-4B2F-8BAC-300EE7D7EEAB}" srcOrd="0" destOrd="0" presId="urn:microsoft.com/office/officeart/2005/8/layout/hierarchy1"/>
    <dgm:cxn modelId="{3CBD5A68-2373-42D5-BC0C-58C7E306AD88}" srcId="{7E9802FC-B229-43FE-9709-0F3425AEDBEA}" destId="{E5B9D6CE-F925-43D6-B5CF-5D2E88A6C312}" srcOrd="0" destOrd="0" parTransId="{FC9BAA33-565A-4103-BC7A-CB85CF670852}" sibTransId="{F7FFDF24-5E4C-4EDD-9137-DE619400FC62}"/>
    <dgm:cxn modelId="{119B736D-4DA5-4CD7-9342-81B5887642DA}" srcId="{7E9802FC-B229-43FE-9709-0F3425AEDBEA}" destId="{EC2244C5-F33F-4DEB-AFAB-223C98CFD1C3}" srcOrd="1" destOrd="0" parTransId="{57B3308B-5155-4802-8AFD-6F299539ED95}" sibTransId="{94D975EC-EEA4-4EFD-B6C4-CDC4554BA24A}"/>
    <dgm:cxn modelId="{6C3E288F-AF45-4A3A-A003-A7C82837A984}" type="presOf" srcId="{EC2244C5-F33F-4DEB-AFAB-223C98CFD1C3}" destId="{7C87839D-8CE3-460B-8E34-F452B78B3E43}" srcOrd="0" destOrd="0" presId="urn:microsoft.com/office/officeart/2005/8/layout/hierarchy1"/>
    <dgm:cxn modelId="{9F8AD85D-B3B2-437B-BE29-567058A1391A}" type="presParOf" srcId="{1C126CCC-C01D-4DE9-80F1-6C44D3A8D79F}" destId="{B6C2E514-12B4-4215-AA6C-9F164D699B0B}" srcOrd="0" destOrd="0" presId="urn:microsoft.com/office/officeart/2005/8/layout/hierarchy1"/>
    <dgm:cxn modelId="{3D7CF5D4-3CD6-4E37-B79F-20316B587BD9}" type="presParOf" srcId="{B6C2E514-12B4-4215-AA6C-9F164D699B0B}" destId="{A424AA0C-0529-4F92-A408-6762E85D48AC}" srcOrd="0" destOrd="0" presId="urn:microsoft.com/office/officeart/2005/8/layout/hierarchy1"/>
    <dgm:cxn modelId="{73F2525A-4A4D-47FD-B3E9-A695B522C583}" type="presParOf" srcId="{A424AA0C-0529-4F92-A408-6762E85D48AC}" destId="{B7090ABD-140A-4E83-A993-ECB2C648211C}" srcOrd="0" destOrd="0" presId="urn:microsoft.com/office/officeart/2005/8/layout/hierarchy1"/>
    <dgm:cxn modelId="{4E0B27D3-F0D5-4E86-810F-E7B7E8543C8B}" type="presParOf" srcId="{A424AA0C-0529-4F92-A408-6762E85D48AC}" destId="{BF3FF268-0B9C-4B2F-8BAC-300EE7D7EEAB}" srcOrd="1" destOrd="0" presId="urn:microsoft.com/office/officeart/2005/8/layout/hierarchy1"/>
    <dgm:cxn modelId="{079696EA-149E-4B5F-AC47-D112CCAFC842}" type="presParOf" srcId="{B6C2E514-12B4-4215-AA6C-9F164D699B0B}" destId="{6997CBF7-EE7D-4AE3-A1E0-63C409FEA3E3}" srcOrd="1" destOrd="0" presId="urn:microsoft.com/office/officeart/2005/8/layout/hierarchy1"/>
    <dgm:cxn modelId="{BE10FB71-6D1F-4831-B779-1D8D5F6CAC2E}" type="presParOf" srcId="{1C126CCC-C01D-4DE9-80F1-6C44D3A8D79F}" destId="{CA2AAFF2-BDCF-4575-9ACF-A33C3A3EF627}" srcOrd="1" destOrd="0" presId="urn:microsoft.com/office/officeart/2005/8/layout/hierarchy1"/>
    <dgm:cxn modelId="{5F6ADBAD-A58B-4D08-B08A-E44CF0A9DD03}" type="presParOf" srcId="{CA2AAFF2-BDCF-4575-9ACF-A33C3A3EF627}" destId="{87EC3DEF-6605-44C3-B545-75395181E2ED}" srcOrd="0" destOrd="0" presId="urn:microsoft.com/office/officeart/2005/8/layout/hierarchy1"/>
    <dgm:cxn modelId="{5DFB01A2-452D-41DA-9F17-A1C01345743C}" type="presParOf" srcId="{87EC3DEF-6605-44C3-B545-75395181E2ED}" destId="{346E83BD-C311-46DF-8F3B-2BF7DE70EF7D}" srcOrd="0" destOrd="0" presId="urn:microsoft.com/office/officeart/2005/8/layout/hierarchy1"/>
    <dgm:cxn modelId="{7829FB9F-411F-4A79-9618-6A01B6385F13}" type="presParOf" srcId="{87EC3DEF-6605-44C3-B545-75395181E2ED}" destId="{7C87839D-8CE3-460B-8E34-F452B78B3E43}" srcOrd="1" destOrd="0" presId="urn:microsoft.com/office/officeart/2005/8/layout/hierarchy1"/>
    <dgm:cxn modelId="{05FD112C-1B9C-4788-A25B-96A84ACB5196}" type="presParOf" srcId="{CA2AAFF2-BDCF-4575-9ACF-A33C3A3EF627}" destId="{30AF3916-81D7-4F9F-B256-AAAE7A872AE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9802FC-B229-43FE-9709-0F3425AEDBEA}"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E5B9D6CE-F925-43D6-B5CF-5D2E88A6C312}">
      <dgm:prSet phldrT="[Text]" custT="1"/>
      <dgm:spPr/>
      <dgm:t>
        <a:bodyPr/>
        <a:lstStyle/>
        <a:p>
          <a:r>
            <a:rPr lang="ru-RU" sz="1800" u="sng" dirty="0"/>
            <a:t>относно влиянието на използваните метафори върху повишаването на образността:</a:t>
          </a:r>
        </a:p>
        <a:p>
          <a:r>
            <a:rPr lang="ru-RU" sz="1800" dirty="0"/>
            <a:t>да	68,18%</a:t>
          </a:r>
        </a:p>
        <a:p>
          <a:r>
            <a:rPr lang="ru-RU" sz="1800" u="sng" dirty="0"/>
            <a:t>относно влиянието на иронията върху повишаването на образността:</a:t>
          </a:r>
        </a:p>
        <a:p>
          <a:r>
            <a:rPr lang="ru-RU" sz="1800" dirty="0"/>
            <a:t>не	65,91%</a:t>
          </a:r>
          <a:endParaRPr lang="en-US" sz="1800" dirty="0"/>
        </a:p>
      </dgm:t>
    </dgm:pt>
    <dgm:pt modelId="{FC9BAA33-565A-4103-BC7A-CB85CF670852}" type="parTrans" cxnId="{3CBD5A68-2373-42D5-BC0C-58C7E306AD88}">
      <dgm:prSet/>
      <dgm:spPr/>
      <dgm:t>
        <a:bodyPr/>
        <a:lstStyle/>
        <a:p>
          <a:endParaRPr lang="en-US"/>
        </a:p>
      </dgm:t>
    </dgm:pt>
    <dgm:pt modelId="{F7FFDF24-5E4C-4EDD-9137-DE619400FC62}" type="sibTrans" cxnId="{3CBD5A68-2373-42D5-BC0C-58C7E306AD88}">
      <dgm:prSet/>
      <dgm:spPr/>
      <dgm:t>
        <a:bodyPr/>
        <a:lstStyle/>
        <a:p>
          <a:endParaRPr lang="en-US"/>
        </a:p>
      </dgm:t>
    </dgm:pt>
    <dgm:pt modelId="{EC2244C5-F33F-4DEB-AFAB-223C98CFD1C3}">
      <dgm:prSet phldrT="[Text]" custT="1"/>
      <dgm:spPr/>
      <dgm:t>
        <a:bodyPr/>
        <a:lstStyle/>
        <a:p>
          <a:r>
            <a:rPr lang="ru-RU" sz="1800" u="sng" dirty="0"/>
            <a:t>относно влиянието на възклицанията върху емоционалността:</a:t>
          </a:r>
        </a:p>
        <a:p>
          <a:r>
            <a:rPr lang="ru-RU" sz="1800" dirty="0"/>
            <a:t>4 – във висока степен     31,82%</a:t>
          </a:r>
        </a:p>
        <a:p>
          <a:r>
            <a:rPr lang="ru-RU" sz="1800" dirty="0"/>
            <a:t>   5 – в много висока степен 27,27%</a:t>
          </a:r>
        </a:p>
        <a:p>
          <a:r>
            <a:rPr lang="ru-RU" sz="1800" u="sng" dirty="0"/>
            <a:t>относно влиянието на недоизказването върху емоционалността:</a:t>
          </a:r>
        </a:p>
        <a:p>
          <a:r>
            <a:rPr lang="ru-RU" sz="1800" dirty="0"/>
            <a:t>1 – в много ниска степен     40,91%</a:t>
          </a:r>
        </a:p>
        <a:p>
          <a:r>
            <a:rPr lang="ru-RU" sz="1800" dirty="0"/>
            <a:t>2 – в ниска степен                 20,45%</a:t>
          </a:r>
        </a:p>
        <a:p>
          <a:endParaRPr lang="bg-BG" sz="2000" dirty="0"/>
        </a:p>
      </dgm:t>
    </dgm:pt>
    <dgm:pt modelId="{57B3308B-5155-4802-8AFD-6F299539ED95}" type="parTrans" cxnId="{119B736D-4DA5-4CD7-9342-81B5887642DA}">
      <dgm:prSet/>
      <dgm:spPr/>
      <dgm:t>
        <a:bodyPr/>
        <a:lstStyle/>
        <a:p>
          <a:endParaRPr lang="en-US"/>
        </a:p>
      </dgm:t>
    </dgm:pt>
    <dgm:pt modelId="{94D975EC-EEA4-4EFD-B6C4-CDC4554BA24A}" type="sibTrans" cxnId="{119B736D-4DA5-4CD7-9342-81B5887642DA}">
      <dgm:prSet/>
      <dgm:spPr/>
      <dgm:t>
        <a:bodyPr/>
        <a:lstStyle/>
        <a:p>
          <a:endParaRPr lang="en-US"/>
        </a:p>
      </dgm:t>
    </dgm:pt>
    <dgm:pt modelId="{1C126CCC-C01D-4DE9-80F1-6C44D3A8D79F}" type="pres">
      <dgm:prSet presAssocID="{7E9802FC-B229-43FE-9709-0F3425AEDBEA}" presName="hierChild1" presStyleCnt="0">
        <dgm:presLayoutVars>
          <dgm:chPref val="1"/>
          <dgm:dir/>
          <dgm:animOne val="branch"/>
          <dgm:animLvl val="lvl"/>
          <dgm:resizeHandles/>
        </dgm:presLayoutVars>
      </dgm:prSet>
      <dgm:spPr/>
    </dgm:pt>
    <dgm:pt modelId="{B6C2E514-12B4-4215-AA6C-9F164D699B0B}" type="pres">
      <dgm:prSet presAssocID="{E5B9D6CE-F925-43D6-B5CF-5D2E88A6C312}" presName="hierRoot1" presStyleCnt="0"/>
      <dgm:spPr/>
    </dgm:pt>
    <dgm:pt modelId="{A424AA0C-0529-4F92-A408-6762E85D48AC}" type="pres">
      <dgm:prSet presAssocID="{E5B9D6CE-F925-43D6-B5CF-5D2E88A6C312}" presName="composite" presStyleCnt="0"/>
      <dgm:spPr/>
    </dgm:pt>
    <dgm:pt modelId="{B7090ABD-140A-4E83-A993-ECB2C648211C}" type="pres">
      <dgm:prSet presAssocID="{E5B9D6CE-F925-43D6-B5CF-5D2E88A6C312}" presName="background" presStyleLbl="node0" presStyleIdx="0" presStyleCnt="2"/>
      <dgm:spPr/>
    </dgm:pt>
    <dgm:pt modelId="{BF3FF268-0B9C-4B2F-8BAC-300EE7D7EEAB}" type="pres">
      <dgm:prSet presAssocID="{E5B9D6CE-F925-43D6-B5CF-5D2E88A6C312}" presName="text" presStyleLbl="fgAcc0" presStyleIdx="0" presStyleCnt="2">
        <dgm:presLayoutVars>
          <dgm:chPref val="3"/>
        </dgm:presLayoutVars>
      </dgm:prSet>
      <dgm:spPr/>
    </dgm:pt>
    <dgm:pt modelId="{6997CBF7-EE7D-4AE3-A1E0-63C409FEA3E3}" type="pres">
      <dgm:prSet presAssocID="{E5B9D6CE-F925-43D6-B5CF-5D2E88A6C312}" presName="hierChild2" presStyleCnt="0"/>
      <dgm:spPr/>
    </dgm:pt>
    <dgm:pt modelId="{CA2AAFF2-BDCF-4575-9ACF-A33C3A3EF627}" type="pres">
      <dgm:prSet presAssocID="{EC2244C5-F33F-4DEB-AFAB-223C98CFD1C3}" presName="hierRoot1" presStyleCnt="0"/>
      <dgm:spPr/>
    </dgm:pt>
    <dgm:pt modelId="{87EC3DEF-6605-44C3-B545-75395181E2ED}" type="pres">
      <dgm:prSet presAssocID="{EC2244C5-F33F-4DEB-AFAB-223C98CFD1C3}" presName="composite" presStyleCnt="0"/>
      <dgm:spPr/>
    </dgm:pt>
    <dgm:pt modelId="{346E83BD-C311-46DF-8F3B-2BF7DE70EF7D}" type="pres">
      <dgm:prSet presAssocID="{EC2244C5-F33F-4DEB-AFAB-223C98CFD1C3}" presName="background" presStyleLbl="node0" presStyleIdx="1" presStyleCnt="2"/>
      <dgm:spPr/>
    </dgm:pt>
    <dgm:pt modelId="{7C87839D-8CE3-460B-8E34-F452B78B3E43}" type="pres">
      <dgm:prSet presAssocID="{EC2244C5-F33F-4DEB-AFAB-223C98CFD1C3}" presName="text" presStyleLbl="fgAcc0" presStyleIdx="1" presStyleCnt="2" custScaleX="108373" custScaleY="124020">
        <dgm:presLayoutVars>
          <dgm:chPref val="3"/>
        </dgm:presLayoutVars>
      </dgm:prSet>
      <dgm:spPr/>
    </dgm:pt>
    <dgm:pt modelId="{30AF3916-81D7-4F9F-B256-AAAE7A872AE7}" type="pres">
      <dgm:prSet presAssocID="{EC2244C5-F33F-4DEB-AFAB-223C98CFD1C3}" presName="hierChild2" presStyleCnt="0"/>
      <dgm:spPr/>
    </dgm:pt>
  </dgm:ptLst>
  <dgm:cxnLst>
    <dgm:cxn modelId="{1DF64A08-0AF1-441E-BEEA-8CE771A6D390}" type="presOf" srcId="{7E9802FC-B229-43FE-9709-0F3425AEDBEA}" destId="{1C126CCC-C01D-4DE9-80F1-6C44D3A8D79F}" srcOrd="0" destOrd="0" presId="urn:microsoft.com/office/officeart/2005/8/layout/hierarchy1"/>
    <dgm:cxn modelId="{7A9E6038-1B16-40E8-8427-0175F8E83171}" type="presOf" srcId="{E5B9D6CE-F925-43D6-B5CF-5D2E88A6C312}" destId="{BF3FF268-0B9C-4B2F-8BAC-300EE7D7EEAB}" srcOrd="0" destOrd="0" presId="urn:microsoft.com/office/officeart/2005/8/layout/hierarchy1"/>
    <dgm:cxn modelId="{3CBD5A68-2373-42D5-BC0C-58C7E306AD88}" srcId="{7E9802FC-B229-43FE-9709-0F3425AEDBEA}" destId="{E5B9D6CE-F925-43D6-B5CF-5D2E88A6C312}" srcOrd="0" destOrd="0" parTransId="{FC9BAA33-565A-4103-BC7A-CB85CF670852}" sibTransId="{F7FFDF24-5E4C-4EDD-9137-DE619400FC62}"/>
    <dgm:cxn modelId="{119B736D-4DA5-4CD7-9342-81B5887642DA}" srcId="{7E9802FC-B229-43FE-9709-0F3425AEDBEA}" destId="{EC2244C5-F33F-4DEB-AFAB-223C98CFD1C3}" srcOrd="1" destOrd="0" parTransId="{57B3308B-5155-4802-8AFD-6F299539ED95}" sibTransId="{94D975EC-EEA4-4EFD-B6C4-CDC4554BA24A}"/>
    <dgm:cxn modelId="{6C3E288F-AF45-4A3A-A003-A7C82837A984}" type="presOf" srcId="{EC2244C5-F33F-4DEB-AFAB-223C98CFD1C3}" destId="{7C87839D-8CE3-460B-8E34-F452B78B3E43}" srcOrd="0" destOrd="0" presId="urn:microsoft.com/office/officeart/2005/8/layout/hierarchy1"/>
    <dgm:cxn modelId="{9F8AD85D-B3B2-437B-BE29-567058A1391A}" type="presParOf" srcId="{1C126CCC-C01D-4DE9-80F1-6C44D3A8D79F}" destId="{B6C2E514-12B4-4215-AA6C-9F164D699B0B}" srcOrd="0" destOrd="0" presId="urn:microsoft.com/office/officeart/2005/8/layout/hierarchy1"/>
    <dgm:cxn modelId="{3D7CF5D4-3CD6-4E37-B79F-20316B587BD9}" type="presParOf" srcId="{B6C2E514-12B4-4215-AA6C-9F164D699B0B}" destId="{A424AA0C-0529-4F92-A408-6762E85D48AC}" srcOrd="0" destOrd="0" presId="urn:microsoft.com/office/officeart/2005/8/layout/hierarchy1"/>
    <dgm:cxn modelId="{73F2525A-4A4D-47FD-B3E9-A695B522C583}" type="presParOf" srcId="{A424AA0C-0529-4F92-A408-6762E85D48AC}" destId="{B7090ABD-140A-4E83-A993-ECB2C648211C}" srcOrd="0" destOrd="0" presId="urn:microsoft.com/office/officeart/2005/8/layout/hierarchy1"/>
    <dgm:cxn modelId="{4E0B27D3-F0D5-4E86-810F-E7B7E8543C8B}" type="presParOf" srcId="{A424AA0C-0529-4F92-A408-6762E85D48AC}" destId="{BF3FF268-0B9C-4B2F-8BAC-300EE7D7EEAB}" srcOrd="1" destOrd="0" presId="urn:microsoft.com/office/officeart/2005/8/layout/hierarchy1"/>
    <dgm:cxn modelId="{079696EA-149E-4B5F-AC47-D112CCAFC842}" type="presParOf" srcId="{B6C2E514-12B4-4215-AA6C-9F164D699B0B}" destId="{6997CBF7-EE7D-4AE3-A1E0-63C409FEA3E3}" srcOrd="1" destOrd="0" presId="urn:microsoft.com/office/officeart/2005/8/layout/hierarchy1"/>
    <dgm:cxn modelId="{BE10FB71-6D1F-4831-B779-1D8D5F6CAC2E}" type="presParOf" srcId="{1C126CCC-C01D-4DE9-80F1-6C44D3A8D79F}" destId="{CA2AAFF2-BDCF-4575-9ACF-A33C3A3EF627}" srcOrd="1" destOrd="0" presId="urn:microsoft.com/office/officeart/2005/8/layout/hierarchy1"/>
    <dgm:cxn modelId="{5F6ADBAD-A58B-4D08-B08A-E44CF0A9DD03}" type="presParOf" srcId="{CA2AAFF2-BDCF-4575-9ACF-A33C3A3EF627}" destId="{87EC3DEF-6605-44C3-B545-75395181E2ED}" srcOrd="0" destOrd="0" presId="urn:microsoft.com/office/officeart/2005/8/layout/hierarchy1"/>
    <dgm:cxn modelId="{5DFB01A2-452D-41DA-9F17-A1C01345743C}" type="presParOf" srcId="{87EC3DEF-6605-44C3-B545-75395181E2ED}" destId="{346E83BD-C311-46DF-8F3B-2BF7DE70EF7D}" srcOrd="0" destOrd="0" presId="urn:microsoft.com/office/officeart/2005/8/layout/hierarchy1"/>
    <dgm:cxn modelId="{7829FB9F-411F-4A79-9618-6A01B6385F13}" type="presParOf" srcId="{87EC3DEF-6605-44C3-B545-75395181E2ED}" destId="{7C87839D-8CE3-460B-8E34-F452B78B3E43}" srcOrd="1" destOrd="0" presId="urn:microsoft.com/office/officeart/2005/8/layout/hierarchy1"/>
    <dgm:cxn modelId="{05FD112C-1B9C-4788-A25B-96A84ACB5196}" type="presParOf" srcId="{CA2AAFF2-BDCF-4575-9ACF-A33C3A3EF627}" destId="{30AF3916-81D7-4F9F-B256-AAAE7A872AE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E9802FC-B229-43FE-9709-0F3425AEDBEA}"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E5B9D6CE-F925-43D6-B5CF-5D2E88A6C312}">
      <dgm:prSet phldrT="[Text]"/>
      <dgm:spPr/>
      <dgm:t>
        <a:bodyPr/>
        <a:lstStyle/>
        <a:p>
          <a:r>
            <a:rPr lang="bg-BG" dirty="0"/>
            <a:t>По-високото равнище на достъпност на устното изложение се свързва с включване на интересни примери от живота в началото на изложението; обясняване от страна на учителя на новите понятия, но и на вече изучени аспекти, които не са добре усвоени от всички ученици. Освен това е необходимо да се използват подходящи аналогии и да се привлича вниманието на учениците върху важните акценти по време на устно изложение.</a:t>
          </a:r>
          <a:endParaRPr lang="en-US" dirty="0"/>
        </a:p>
      </dgm:t>
    </dgm:pt>
    <dgm:pt modelId="{FC9BAA33-565A-4103-BC7A-CB85CF670852}" type="parTrans" cxnId="{3CBD5A68-2373-42D5-BC0C-58C7E306AD88}">
      <dgm:prSet/>
      <dgm:spPr/>
      <dgm:t>
        <a:bodyPr/>
        <a:lstStyle/>
        <a:p>
          <a:endParaRPr lang="en-US"/>
        </a:p>
      </dgm:t>
    </dgm:pt>
    <dgm:pt modelId="{F7FFDF24-5E4C-4EDD-9137-DE619400FC62}" type="sibTrans" cxnId="{3CBD5A68-2373-42D5-BC0C-58C7E306AD88}">
      <dgm:prSet/>
      <dgm:spPr/>
      <dgm:t>
        <a:bodyPr/>
        <a:lstStyle/>
        <a:p>
          <a:endParaRPr lang="en-US"/>
        </a:p>
      </dgm:t>
    </dgm:pt>
    <dgm:pt modelId="{EC2244C5-F33F-4DEB-AFAB-223C98CFD1C3}">
      <dgm:prSet phldrT="[Text]"/>
      <dgm:spPr/>
      <dgm:t>
        <a:bodyPr/>
        <a:lstStyle/>
        <a:p>
          <a:r>
            <a:rPr lang="bg-BG" dirty="0"/>
            <a:t>Устното изложение започва да се отличава и с убедителност, когато учителят умело съчетава използването на описания, сравнения, обяснения и доказателства. Постигането на подобна цел изисква също внимателно обмисляне на използването на противопоставяне на определена гледна точка.</a:t>
          </a:r>
          <a:endParaRPr lang="en-US" dirty="0"/>
        </a:p>
      </dgm:t>
    </dgm:pt>
    <dgm:pt modelId="{57B3308B-5155-4802-8AFD-6F299539ED95}" type="parTrans" cxnId="{119B736D-4DA5-4CD7-9342-81B5887642DA}">
      <dgm:prSet/>
      <dgm:spPr/>
      <dgm:t>
        <a:bodyPr/>
        <a:lstStyle/>
        <a:p>
          <a:endParaRPr lang="en-US"/>
        </a:p>
      </dgm:t>
    </dgm:pt>
    <dgm:pt modelId="{94D975EC-EEA4-4EFD-B6C4-CDC4554BA24A}" type="sibTrans" cxnId="{119B736D-4DA5-4CD7-9342-81B5887642DA}">
      <dgm:prSet/>
      <dgm:spPr/>
      <dgm:t>
        <a:bodyPr/>
        <a:lstStyle/>
        <a:p>
          <a:endParaRPr lang="en-US"/>
        </a:p>
      </dgm:t>
    </dgm:pt>
    <dgm:pt modelId="{2189F45F-9CF9-4E38-9F21-FCC7FE135C2C}">
      <dgm:prSet phldrT="[Text]"/>
      <dgm:spPr/>
      <dgm:t>
        <a:bodyPr/>
        <a:lstStyle/>
        <a:p>
          <a:r>
            <a:rPr lang="bg-BG" dirty="0"/>
            <a:t>Използването на подходящи метафори съдейства за постигане на по-високо равнище на образност на устното изложение. В тази връзка е важно също внимателно да се обмисли използването на ирония в хода на устното изложение на учебното съдържание. Въз основа на анализа на данните от онлайн проучването може да се твърди, че съгласно мнението на тази група респонденти постигането на емоционалност на устното изложение се отличава с високо равнище на трудност.</a:t>
          </a:r>
          <a:endParaRPr lang="en-US" dirty="0"/>
        </a:p>
      </dgm:t>
    </dgm:pt>
    <dgm:pt modelId="{F0B1D218-E414-4AC5-B414-739E409F1EA4}" type="parTrans" cxnId="{37138A47-F364-40B2-91B4-635590A54742}">
      <dgm:prSet/>
      <dgm:spPr/>
      <dgm:t>
        <a:bodyPr/>
        <a:lstStyle/>
        <a:p>
          <a:endParaRPr lang="en-US"/>
        </a:p>
      </dgm:t>
    </dgm:pt>
    <dgm:pt modelId="{080AE86F-74C9-42E2-95D7-225F76D78030}" type="sibTrans" cxnId="{37138A47-F364-40B2-91B4-635590A54742}">
      <dgm:prSet/>
      <dgm:spPr/>
      <dgm:t>
        <a:bodyPr/>
        <a:lstStyle/>
        <a:p>
          <a:endParaRPr lang="en-US"/>
        </a:p>
      </dgm:t>
    </dgm:pt>
    <dgm:pt modelId="{1C126CCC-C01D-4DE9-80F1-6C44D3A8D79F}" type="pres">
      <dgm:prSet presAssocID="{7E9802FC-B229-43FE-9709-0F3425AEDBEA}" presName="hierChild1" presStyleCnt="0">
        <dgm:presLayoutVars>
          <dgm:chPref val="1"/>
          <dgm:dir/>
          <dgm:animOne val="branch"/>
          <dgm:animLvl val="lvl"/>
          <dgm:resizeHandles/>
        </dgm:presLayoutVars>
      </dgm:prSet>
      <dgm:spPr/>
    </dgm:pt>
    <dgm:pt modelId="{B6C2E514-12B4-4215-AA6C-9F164D699B0B}" type="pres">
      <dgm:prSet presAssocID="{E5B9D6CE-F925-43D6-B5CF-5D2E88A6C312}" presName="hierRoot1" presStyleCnt="0"/>
      <dgm:spPr/>
    </dgm:pt>
    <dgm:pt modelId="{A424AA0C-0529-4F92-A408-6762E85D48AC}" type="pres">
      <dgm:prSet presAssocID="{E5B9D6CE-F925-43D6-B5CF-5D2E88A6C312}" presName="composite" presStyleCnt="0"/>
      <dgm:spPr/>
    </dgm:pt>
    <dgm:pt modelId="{B7090ABD-140A-4E83-A993-ECB2C648211C}" type="pres">
      <dgm:prSet presAssocID="{E5B9D6CE-F925-43D6-B5CF-5D2E88A6C312}" presName="background" presStyleLbl="node0" presStyleIdx="0" presStyleCnt="3"/>
      <dgm:spPr/>
    </dgm:pt>
    <dgm:pt modelId="{BF3FF268-0B9C-4B2F-8BAC-300EE7D7EEAB}" type="pres">
      <dgm:prSet presAssocID="{E5B9D6CE-F925-43D6-B5CF-5D2E88A6C312}" presName="text" presStyleLbl="fgAcc0" presStyleIdx="0" presStyleCnt="3" custScaleX="132156" custScaleY="279575">
        <dgm:presLayoutVars>
          <dgm:chPref val="3"/>
        </dgm:presLayoutVars>
      </dgm:prSet>
      <dgm:spPr/>
    </dgm:pt>
    <dgm:pt modelId="{6997CBF7-EE7D-4AE3-A1E0-63C409FEA3E3}" type="pres">
      <dgm:prSet presAssocID="{E5B9D6CE-F925-43D6-B5CF-5D2E88A6C312}" presName="hierChild2" presStyleCnt="0"/>
      <dgm:spPr/>
    </dgm:pt>
    <dgm:pt modelId="{CA2AAFF2-BDCF-4575-9ACF-A33C3A3EF627}" type="pres">
      <dgm:prSet presAssocID="{EC2244C5-F33F-4DEB-AFAB-223C98CFD1C3}" presName="hierRoot1" presStyleCnt="0"/>
      <dgm:spPr/>
    </dgm:pt>
    <dgm:pt modelId="{87EC3DEF-6605-44C3-B545-75395181E2ED}" type="pres">
      <dgm:prSet presAssocID="{EC2244C5-F33F-4DEB-AFAB-223C98CFD1C3}" presName="composite" presStyleCnt="0"/>
      <dgm:spPr/>
    </dgm:pt>
    <dgm:pt modelId="{346E83BD-C311-46DF-8F3B-2BF7DE70EF7D}" type="pres">
      <dgm:prSet presAssocID="{EC2244C5-F33F-4DEB-AFAB-223C98CFD1C3}" presName="background" presStyleLbl="node0" presStyleIdx="1" presStyleCnt="3"/>
      <dgm:spPr/>
    </dgm:pt>
    <dgm:pt modelId="{7C87839D-8CE3-460B-8E34-F452B78B3E43}" type="pres">
      <dgm:prSet presAssocID="{EC2244C5-F33F-4DEB-AFAB-223C98CFD1C3}" presName="text" presStyleLbl="fgAcc0" presStyleIdx="1" presStyleCnt="3" custScaleX="98009" custScaleY="270111">
        <dgm:presLayoutVars>
          <dgm:chPref val="3"/>
        </dgm:presLayoutVars>
      </dgm:prSet>
      <dgm:spPr/>
    </dgm:pt>
    <dgm:pt modelId="{30AF3916-81D7-4F9F-B256-AAAE7A872AE7}" type="pres">
      <dgm:prSet presAssocID="{EC2244C5-F33F-4DEB-AFAB-223C98CFD1C3}" presName="hierChild2" presStyleCnt="0"/>
      <dgm:spPr/>
    </dgm:pt>
    <dgm:pt modelId="{3E098905-ABC4-494C-9D26-D83DA20D3E90}" type="pres">
      <dgm:prSet presAssocID="{2189F45F-9CF9-4E38-9F21-FCC7FE135C2C}" presName="hierRoot1" presStyleCnt="0"/>
      <dgm:spPr/>
    </dgm:pt>
    <dgm:pt modelId="{1FDB668C-7149-4402-B0CD-3187C3EFE8F3}" type="pres">
      <dgm:prSet presAssocID="{2189F45F-9CF9-4E38-9F21-FCC7FE135C2C}" presName="composite" presStyleCnt="0"/>
      <dgm:spPr/>
    </dgm:pt>
    <dgm:pt modelId="{E77AE1A4-62E6-4DB0-B0C8-3144E381F174}" type="pres">
      <dgm:prSet presAssocID="{2189F45F-9CF9-4E38-9F21-FCC7FE135C2C}" presName="background" presStyleLbl="node0" presStyleIdx="2" presStyleCnt="3"/>
      <dgm:spPr/>
    </dgm:pt>
    <dgm:pt modelId="{FDFB856A-2BDA-4318-9ABF-DC6E40EBAE31}" type="pres">
      <dgm:prSet presAssocID="{2189F45F-9CF9-4E38-9F21-FCC7FE135C2C}" presName="text" presStyleLbl="fgAcc0" presStyleIdx="2" presStyleCnt="3" custScaleX="119218" custScaleY="281060">
        <dgm:presLayoutVars>
          <dgm:chPref val="3"/>
        </dgm:presLayoutVars>
      </dgm:prSet>
      <dgm:spPr/>
    </dgm:pt>
    <dgm:pt modelId="{A67B246B-6FC8-4116-A81B-4543086D79F4}" type="pres">
      <dgm:prSet presAssocID="{2189F45F-9CF9-4E38-9F21-FCC7FE135C2C}" presName="hierChild2" presStyleCnt="0"/>
      <dgm:spPr/>
    </dgm:pt>
  </dgm:ptLst>
  <dgm:cxnLst>
    <dgm:cxn modelId="{1DF64A08-0AF1-441E-BEEA-8CE771A6D390}" type="presOf" srcId="{7E9802FC-B229-43FE-9709-0F3425AEDBEA}" destId="{1C126CCC-C01D-4DE9-80F1-6C44D3A8D79F}" srcOrd="0" destOrd="0" presId="urn:microsoft.com/office/officeart/2005/8/layout/hierarchy1"/>
    <dgm:cxn modelId="{35C6BE13-9D2B-4A7A-A88D-CDB9C9DBD8F7}" type="presOf" srcId="{2189F45F-9CF9-4E38-9F21-FCC7FE135C2C}" destId="{FDFB856A-2BDA-4318-9ABF-DC6E40EBAE31}" srcOrd="0" destOrd="0" presId="urn:microsoft.com/office/officeart/2005/8/layout/hierarchy1"/>
    <dgm:cxn modelId="{7A9E6038-1B16-40E8-8427-0175F8E83171}" type="presOf" srcId="{E5B9D6CE-F925-43D6-B5CF-5D2E88A6C312}" destId="{BF3FF268-0B9C-4B2F-8BAC-300EE7D7EEAB}" srcOrd="0" destOrd="0" presId="urn:microsoft.com/office/officeart/2005/8/layout/hierarchy1"/>
    <dgm:cxn modelId="{37138A47-F364-40B2-91B4-635590A54742}" srcId="{7E9802FC-B229-43FE-9709-0F3425AEDBEA}" destId="{2189F45F-9CF9-4E38-9F21-FCC7FE135C2C}" srcOrd="2" destOrd="0" parTransId="{F0B1D218-E414-4AC5-B414-739E409F1EA4}" sibTransId="{080AE86F-74C9-42E2-95D7-225F76D78030}"/>
    <dgm:cxn modelId="{3CBD5A68-2373-42D5-BC0C-58C7E306AD88}" srcId="{7E9802FC-B229-43FE-9709-0F3425AEDBEA}" destId="{E5B9D6CE-F925-43D6-B5CF-5D2E88A6C312}" srcOrd="0" destOrd="0" parTransId="{FC9BAA33-565A-4103-BC7A-CB85CF670852}" sibTransId="{F7FFDF24-5E4C-4EDD-9137-DE619400FC62}"/>
    <dgm:cxn modelId="{119B736D-4DA5-4CD7-9342-81B5887642DA}" srcId="{7E9802FC-B229-43FE-9709-0F3425AEDBEA}" destId="{EC2244C5-F33F-4DEB-AFAB-223C98CFD1C3}" srcOrd="1" destOrd="0" parTransId="{57B3308B-5155-4802-8AFD-6F299539ED95}" sibTransId="{94D975EC-EEA4-4EFD-B6C4-CDC4554BA24A}"/>
    <dgm:cxn modelId="{6C3E288F-AF45-4A3A-A003-A7C82837A984}" type="presOf" srcId="{EC2244C5-F33F-4DEB-AFAB-223C98CFD1C3}" destId="{7C87839D-8CE3-460B-8E34-F452B78B3E43}" srcOrd="0" destOrd="0" presId="urn:microsoft.com/office/officeart/2005/8/layout/hierarchy1"/>
    <dgm:cxn modelId="{9F8AD85D-B3B2-437B-BE29-567058A1391A}" type="presParOf" srcId="{1C126CCC-C01D-4DE9-80F1-6C44D3A8D79F}" destId="{B6C2E514-12B4-4215-AA6C-9F164D699B0B}" srcOrd="0" destOrd="0" presId="urn:microsoft.com/office/officeart/2005/8/layout/hierarchy1"/>
    <dgm:cxn modelId="{3D7CF5D4-3CD6-4E37-B79F-20316B587BD9}" type="presParOf" srcId="{B6C2E514-12B4-4215-AA6C-9F164D699B0B}" destId="{A424AA0C-0529-4F92-A408-6762E85D48AC}" srcOrd="0" destOrd="0" presId="urn:microsoft.com/office/officeart/2005/8/layout/hierarchy1"/>
    <dgm:cxn modelId="{73F2525A-4A4D-47FD-B3E9-A695B522C583}" type="presParOf" srcId="{A424AA0C-0529-4F92-A408-6762E85D48AC}" destId="{B7090ABD-140A-4E83-A993-ECB2C648211C}" srcOrd="0" destOrd="0" presId="urn:microsoft.com/office/officeart/2005/8/layout/hierarchy1"/>
    <dgm:cxn modelId="{4E0B27D3-F0D5-4E86-810F-E7B7E8543C8B}" type="presParOf" srcId="{A424AA0C-0529-4F92-A408-6762E85D48AC}" destId="{BF3FF268-0B9C-4B2F-8BAC-300EE7D7EEAB}" srcOrd="1" destOrd="0" presId="urn:microsoft.com/office/officeart/2005/8/layout/hierarchy1"/>
    <dgm:cxn modelId="{079696EA-149E-4B5F-AC47-D112CCAFC842}" type="presParOf" srcId="{B6C2E514-12B4-4215-AA6C-9F164D699B0B}" destId="{6997CBF7-EE7D-4AE3-A1E0-63C409FEA3E3}" srcOrd="1" destOrd="0" presId="urn:microsoft.com/office/officeart/2005/8/layout/hierarchy1"/>
    <dgm:cxn modelId="{BE10FB71-6D1F-4831-B779-1D8D5F6CAC2E}" type="presParOf" srcId="{1C126CCC-C01D-4DE9-80F1-6C44D3A8D79F}" destId="{CA2AAFF2-BDCF-4575-9ACF-A33C3A3EF627}" srcOrd="1" destOrd="0" presId="urn:microsoft.com/office/officeart/2005/8/layout/hierarchy1"/>
    <dgm:cxn modelId="{5F6ADBAD-A58B-4D08-B08A-E44CF0A9DD03}" type="presParOf" srcId="{CA2AAFF2-BDCF-4575-9ACF-A33C3A3EF627}" destId="{87EC3DEF-6605-44C3-B545-75395181E2ED}" srcOrd="0" destOrd="0" presId="urn:microsoft.com/office/officeart/2005/8/layout/hierarchy1"/>
    <dgm:cxn modelId="{5DFB01A2-452D-41DA-9F17-A1C01345743C}" type="presParOf" srcId="{87EC3DEF-6605-44C3-B545-75395181E2ED}" destId="{346E83BD-C311-46DF-8F3B-2BF7DE70EF7D}" srcOrd="0" destOrd="0" presId="urn:microsoft.com/office/officeart/2005/8/layout/hierarchy1"/>
    <dgm:cxn modelId="{7829FB9F-411F-4A79-9618-6A01B6385F13}" type="presParOf" srcId="{87EC3DEF-6605-44C3-B545-75395181E2ED}" destId="{7C87839D-8CE3-460B-8E34-F452B78B3E43}" srcOrd="1" destOrd="0" presId="urn:microsoft.com/office/officeart/2005/8/layout/hierarchy1"/>
    <dgm:cxn modelId="{05FD112C-1B9C-4788-A25B-96A84ACB5196}" type="presParOf" srcId="{CA2AAFF2-BDCF-4575-9ACF-A33C3A3EF627}" destId="{30AF3916-81D7-4F9F-B256-AAAE7A872AE7}" srcOrd="1" destOrd="0" presId="urn:microsoft.com/office/officeart/2005/8/layout/hierarchy1"/>
    <dgm:cxn modelId="{F518717F-E553-4B95-B6F8-B45DD0511530}" type="presParOf" srcId="{1C126CCC-C01D-4DE9-80F1-6C44D3A8D79F}" destId="{3E098905-ABC4-494C-9D26-D83DA20D3E90}" srcOrd="2" destOrd="0" presId="urn:microsoft.com/office/officeart/2005/8/layout/hierarchy1"/>
    <dgm:cxn modelId="{3F01C1AA-A1C1-4273-81A1-AF7B23CDAFC7}" type="presParOf" srcId="{3E098905-ABC4-494C-9D26-D83DA20D3E90}" destId="{1FDB668C-7149-4402-B0CD-3187C3EFE8F3}" srcOrd="0" destOrd="0" presId="urn:microsoft.com/office/officeart/2005/8/layout/hierarchy1"/>
    <dgm:cxn modelId="{DAFF0336-71AE-4870-A376-8AE60ADB7D97}" type="presParOf" srcId="{1FDB668C-7149-4402-B0CD-3187C3EFE8F3}" destId="{E77AE1A4-62E6-4DB0-B0C8-3144E381F174}" srcOrd="0" destOrd="0" presId="urn:microsoft.com/office/officeart/2005/8/layout/hierarchy1"/>
    <dgm:cxn modelId="{FCA62215-D239-48E9-8C09-8F5CC8D1F741}" type="presParOf" srcId="{1FDB668C-7149-4402-B0CD-3187C3EFE8F3}" destId="{FDFB856A-2BDA-4318-9ABF-DC6E40EBAE31}" srcOrd="1" destOrd="0" presId="urn:microsoft.com/office/officeart/2005/8/layout/hierarchy1"/>
    <dgm:cxn modelId="{E41D6DF5-B9D4-4BF2-BCD7-748B39E0108C}" type="presParOf" srcId="{3E098905-ABC4-494C-9D26-D83DA20D3E90}" destId="{A67B246B-6FC8-4116-A81B-4543086D79F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E9802FC-B229-43FE-9709-0F3425AEDBEA}"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E5B9D6CE-F925-43D6-B5CF-5D2E88A6C312}">
      <dgm:prSet phldrT="[Text]" custT="1"/>
      <dgm:spPr/>
      <dgm:t>
        <a:bodyPr/>
        <a:lstStyle/>
        <a:p>
          <a:r>
            <a:rPr lang="bg-BG" sz="2400" dirty="0"/>
            <a:t>БЛАГОДАРЯ ЗА ВНИМАНИЕТО!</a:t>
          </a:r>
          <a:endParaRPr lang="en-US" sz="2400" dirty="0"/>
        </a:p>
      </dgm:t>
    </dgm:pt>
    <dgm:pt modelId="{FC9BAA33-565A-4103-BC7A-CB85CF670852}" type="parTrans" cxnId="{3CBD5A68-2373-42D5-BC0C-58C7E306AD88}">
      <dgm:prSet/>
      <dgm:spPr/>
      <dgm:t>
        <a:bodyPr/>
        <a:lstStyle/>
        <a:p>
          <a:endParaRPr lang="en-US"/>
        </a:p>
      </dgm:t>
    </dgm:pt>
    <dgm:pt modelId="{F7FFDF24-5E4C-4EDD-9137-DE619400FC62}" type="sibTrans" cxnId="{3CBD5A68-2373-42D5-BC0C-58C7E306AD88}">
      <dgm:prSet/>
      <dgm:spPr/>
      <dgm:t>
        <a:bodyPr/>
        <a:lstStyle/>
        <a:p>
          <a:endParaRPr lang="en-US"/>
        </a:p>
      </dgm:t>
    </dgm:pt>
    <dgm:pt modelId="{EC2244C5-F33F-4DEB-AFAB-223C98CFD1C3}">
      <dgm:prSet phldrT="[Text]" custT="1"/>
      <dgm:spPr/>
      <dgm:t>
        <a:bodyPr/>
        <a:lstStyle/>
        <a:p>
          <a:r>
            <a:rPr lang="bg-BG" sz="2000" dirty="0"/>
            <a:t>гл. ас. д-р Галина Георгиева</a:t>
          </a:r>
        </a:p>
      </dgm:t>
    </dgm:pt>
    <dgm:pt modelId="{57B3308B-5155-4802-8AFD-6F299539ED95}" type="parTrans" cxnId="{119B736D-4DA5-4CD7-9342-81B5887642DA}">
      <dgm:prSet/>
      <dgm:spPr/>
      <dgm:t>
        <a:bodyPr/>
        <a:lstStyle/>
        <a:p>
          <a:endParaRPr lang="en-US"/>
        </a:p>
      </dgm:t>
    </dgm:pt>
    <dgm:pt modelId="{94D975EC-EEA4-4EFD-B6C4-CDC4554BA24A}" type="sibTrans" cxnId="{119B736D-4DA5-4CD7-9342-81B5887642DA}">
      <dgm:prSet/>
      <dgm:spPr/>
      <dgm:t>
        <a:bodyPr/>
        <a:lstStyle/>
        <a:p>
          <a:endParaRPr lang="en-US"/>
        </a:p>
      </dgm:t>
    </dgm:pt>
    <dgm:pt modelId="{1C126CCC-C01D-4DE9-80F1-6C44D3A8D79F}" type="pres">
      <dgm:prSet presAssocID="{7E9802FC-B229-43FE-9709-0F3425AEDBEA}" presName="hierChild1" presStyleCnt="0">
        <dgm:presLayoutVars>
          <dgm:chPref val="1"/>
          <dgm:dir/>
          <dgm:animOne val="branch"/>
          <dgm:animLvl val="lvl"/>
          <dgm:resizeHandles/>
        </dgm:presLayoutVars>
      </dgm:prSet>
      <dgm:spPr/>
    </dgm:pt>
    <dgm:pt modelId="{B6C2E514-12B4-4215-AA6C-9F164D699B0B}" type="pres">
      <dgm:prSet presAssocID="{E5B9D6CE-F925-43D6-B5CF-5D2E88A6C312}" presName="hierRoot1" presStyleCnt="0"/>
      <dgm:spPr/>
    </dgm:pt>
    <dgm:pt modelId="{A424AA0C-0529-4F92-A408-6762E85D48AC}" type="pres">
      <dgm:prSet presAssocID="{E5B9D6CE-F925-43D6-B5CF-5D2E88A6C312}" presName="composite" presStyleCnt="0"/>
      <dgm:spPr/>
    </dgm:pt>
    <dgm:pt modelId="{B7090ABD-140A-4E83-A993-ECB2C648211C}" type="pres">
      <dgm:prSet presAssocID="{E5B9D6CE-F925-43D6-B5CF-5D2E88A6C312}" presName="background" presStyleLbl="node0" presStyleIdx="0" presStyleCnt="2"/>
      <dgm:spPr/>
    </dgm:pt>
    <dgm:pt modelId="{BF3FF268-0B9C-4B2F-8BAC-300EE7D7EEAB}" type="pres">
      <dgm:prSet presAssocID="{E5B9D6CE-F925-43D6-B5CF-5D2E88A6C312}" presName="text" presStyleLbl="fgAcc0" presStyleIdx="0" presStyleCnt="2" custLinFactNeighborX="1256" custLinFactNeighborY="-46737">
        <dgm:presLayoutVars>
          <dgm:chPref val="3"/>
        </dgm:presLayoutVars>
      </dgm:prSet>
      <dgm:spPr/>
    </dgm:pt>
    <dgm:pt modelId="{6997CBF7-EE7D-4AE3-A1E0-63C409FEA3E3}" type="pres">
      <dgm:prSet presAssocID="{E5B9D6CE-F925-43D6-B5CF-5D2E88A6C312}" presName="hierChild2" presStyleCnt="0"/>
      <dgm:spPr/>
    </dgm:pt>
    <dgm:pt modelId="{CA2AAFF2-BDCF-4575-9ACF-A33C3A3EF627}" type="pres">
      <dgm:prSet presAssocID="{EC2244C5-F33F-4DEB-AFAB-223C98CFD1C3}" presName="hierRoot1" presStyleCnt="0"/>
      <dgm:spPr/>
    </dgm:pt>
    <dgm:pt modelId="{87EC3DEF-6605-44C3-B545-75395181E2ED}" type="pres">
      <dgm:prSet presAssocID="{EC2244C5-F33F-4DEB-AFAB-223C98CFD1C3}" presName="composite" presStyleCnt="0"/>
      <dgm:spPr/>
    </dgm:pt>
    <dgm:pt modelId="{346E83BD-C311-46DF-8F3B-2BF7DE70EF7D}" type="pres">
      <dgm:prSet presAssocID="{EC2244C5-F33F-4DEB-AFAB-223C98CFD1C3}" presName="background" presStyleLbl="node0" presStyleIdx="1" presStyleCnt="2"/>
      <dgm:spPr/>
    </dgm:pt>
    <dgm:pt modelId="{7C87839D-8CE3-460B-8E34-F452B78B3E43}" type="pres">
      <dgm:prSet presAssocID="{EC2244C5-F33F-4DEB-AFAB-223C98CFD1C3}" presName="text" presStyleLbl="fgAcc0" presStyleIdx="1" presStyleCnt="2">
        <dgm:presLayoutVars>
          <dgm:chPref val="3"/>
        </dgm:presLayoutVars>
      </dgm:prSet>
      <dgm:spPr/>
    </dgm:pt>
    <dgm:pt modelId="{30AF3916-81D7-4F9F-B256-AAAE7A872AE7}" type="pres">
      <dgm:prSet presAssocID="{EC2244C5-F33F-4DEB-AFAB-223C98CFD1C3}" presName="hierChild2" presStyleCnt="0"/>
      <dgm:spPr/>
    </dgm:pt>
  </dgm:ptLst>
  <dgm:cxnLst>
    <dgm:cxn modelId="{1DF64A08-0AF1-441E-BEEA-8CE771A6D390}" type="presOf" srcId="{7E9802FC-B229-43FE-9709-0F3425AEDBEA}" destId="{1C126CCC-C01D-4DE9-80F1-6C44D3A8D79F}" srcOrd="0" destOrd="0" presId="urn:microsoft.com/office/officeart/2005/8/layout/hierarchy1"/>
    <dgm:cxn modelId="{7A9E6038-1B16-40E8-8427-0175F8E83171}" type="presOf" srcId="{E5B9D6CE-F925-43D6-B5CF-5D2E88A6C312}" destId="{BF3FF268-0B9C-4B2F-8BAC-300EE7D7EEAB}" srcOrd="0" destOrd="0" presId="urn:microsoft.com/office/officeart/2005/8/layout/hierarchy1"/>
    <dgm:cxn modelId="{3CBD5A68-2373-42D5-BC0C-58C7E306AD88}" srcId="{7E9802FC-B229-43FE-9709-0F3425AEDBEA}" destId="{E5B9D6CE-F925-43D6-B5CF-5D2E88A6C312}" srcOrd="0" destOrd="0" parTransId="{FC9BAA33-565A-4103-BC7A-CB85CF670852}" sibTransId="{F7FFDF24-5E4C-4EDD-9137-DE619400FC62}"/>
    <dgm:cxn modelId="{119B736D-4DA5-4CD7-9342-81B5887642DA}" srcId="{7E9802FC-B229-43FE-9709-0F3425AEDBEA}" destId="{EC2244C5-F33F-4DEB-AFAB-223C98CFD1C3}" srcOrd="1" destOrd="0" parTransId="{57B3308B-5155-4802-8AFD-6F299539ED95}" sibTransId="{94D975EC-EEA4-4EFD-B6C4-CDC4554BA24A}"/>
    <dgm:cxn modelId="{6C3E288F-AF45-4A3A-A003-A7C82837A984}" type="presOf" srcId="{EC2244C5-F33F-4DEB-AFAB-223C98CFD1C3}" destId="{7C87839D-8CE3-460B-8E34-F452B78B3E43}" srcOrd="0" destOrd="0" presId="urn:microsoft.com/office/officeart/2005/8/layout/hierarchy1"/>
    <dgm:cxn modelId="{9F8AD85D-B3B2-437B-BE29-567058A1391A}" type="presParOf" srcId="{1C126CCC-C01D-4DE9-80F1-6C44D3A8D79F}" destId="{B6C2E514-12B4-4215-AA6C-9F164D699B0B}" srcOrd="0" destOrd="0" presId="urn:microsoft.com/office/officeart/2005/8/layout/hierarchy1"/>
    <dgm:cxn modelId="{3D7CF5D4-3CD6-4E37-B79F-20316B587BD9}" type="presParOf" srcId="{B6C2E514-12B4-4215-AA6C-9F164D699B0B}" destId="{A424AA0C-0529-4F92-A408-6762E85D48AC}" srcOrd="0" destOrd="0" presId="urn:microsoft.com/office/officeart/2005/8/layout/hierarchy1"/>
    <dgm:cxn modelId="{73F2525A-4A4D-47FD-B3E9-A695B522C583}" type="presParOf" srcId="{A424AA0C-0529-4F92-A408-6762E85D48AC}" destId="{B7090ABD-140A-4E83-A993-ECB2C648211C}" srcOrd="0" destOrd="0" presId="urn:microsoft.com/office/officeart/2005/8/layout/hierarchy1"/>
    <dgm:cxn modelId="{4E0B27D3-F0D5-4E86-810F-E7B7E8543C8B}" type="presParOf" srcId="{A424AA0C-0529-4F92-A408-6762E85D48AC}" destId="{BF3FF268-0B9C-4B2F-8BAC-300EE7D7EEAB}" srcOrd="1" destOrd="0" presId="urn:microsoft.com/office/officeart/2005/8/layout/hierarchy1"/>
    <dgm:cxn modelId="{079696EA-149E-4B5F-AC47-D112CCAFC842}" type="presParOf" srcId="{B6C2E514-12B4-4215-AA6C-9F164D699B0B}" destId="{6997CBF7-EE7D-4AE3-A1E0-63C409FEA3E3}" srcOrd="1" destOrd="0" presId="urn:microsoft.com/office/officeart/2005/8/layout/hierarchy1"/>
    <dgm:cxn modelId="{BE10FB71-6D1F-4831-B779-1D8D5F6CAC2E}" type="presParOf" srcId="{1C126CCC-C01D-4DE9-80F1-6C44D3A8D79F}" destId="{CA2AAFF2-BDCF-4575-9ACF-A33C3A3EF627}" srcOrd="1" destOrd="0" presId="urn:microsoft.com/office/officeart/2005/8/layout/hierarchy1"/>
    <dgm:cxn modelId="{5F6ADBAD-A58B-4D08-B08A-E44CF0A9DD03}" type="presParOf" srcId="{CA2AAFF2-BDCF-4575-9ACF-A33C3A3EF627}" destId="{87EC3DEF-6605-44C3-B545-75395181E2ED}" srcOrd="0" destOrd="0" presId="urn:microsoft.com/office/officeart/2005/8/layout/hierarchy1"/>
    <dgm:cxn modelId="{5DFB01A2-452D-41DA-9F17-A1C01345743C}" type="presParOf" srcId="{87EC3DEF-6605-44C3-B545-75395181E2ED}" destId="{346E83BD-C311-46DF-8F3B-2BF7DE70EF7D}" srcOrd="0" destOrd="0" presId="urn:microsoft.com/office/officeart/2005/8/layout/hierarchy1"/>
    <dgm:cxn modelId="{7829FB9F-411F-4A79-9618-6A01B6385F13}" type="presParOf" srcId="{87EC3DEF-6605-44C3-B545-75395181E2ED}" destId="{7C87839D-8CE3-460B-8E34-F452B78B3E43}" srcOrd="1" destOrd="0" presId="urn:microsoft.com/office/officeart/2005/8/layout/hierarchy1"/>
    <dgm:cxn modelId="{05FD112C-1B9C-4788-A25B-96A84ACB5196}" type="presParOf" srcId="{CA2AAFF2-BDCF-4575-9ACF-A33C3A3EF627}" destId="{30AF3916-81D7-4F9F-B256-AAAE7A872AE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90ABD-140A-4E83-A993-ECB2C648211C}">
      <dsp:nvSpPr>
        <dsp:cNvPr id="0" name=""/>
        <dsp:cNvSpPr/>
      </dsp:nvSpPr>
      <dsp:spPr>
        <a:xfrm>
          <a:off x="1338" y="219796"/>
          <a:ext cx="4697267" cy="29827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3FF268-0B9C-4B2F-8BAC-300EE7D7EEAB}">
      <dsp:nvSpPr>
        <dsp:cNvPr id="0" name=""/>
        <dsp:cNvSpPr/>
      </dsp:nvSpPr>
      <dsp:spPr>
        <a:xfrm>
          <a:off x="523256" y="715618"/>
          <a:ext cx="4697267" cy="29827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bg-BG" sz="2700" kern="1200" dirty="0"/>
            <a:t>Предизвикателства към равнището на езикова грамотност на учителя при устно представяне на учебното съдържание в съвременните условия</a:t>
          </a:r>
          <a:endParaRPr lang="en-US" sz="2700" kern="1200" dirty="0"/>
        </a:p>
      </dsp:txBody>
      <dsp:txXfrm>
        <a:off x="610618" y="802980"/>
        <a:ext cx="4522543" cy="2808041"/>
      </dsp:txXfrm>
    </dsp:sp>
    <dsp:sp modelId="{346E83BD-C311-46DF-8F3B-2BF7DE70EF7D}">
      <dsp:nvSpPr>
        <dsp:cNvPr id="0" name=""/>
        <dsp:cNvSpPr/>
      </dsp:nvSpPr>
      <dsp:spPr>
        <a:xfrm>
          <a:off x="5742443" y="219796"/>
          <a:ext cx="4697267" cy="29827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7839D-8CE3-460B-8E34-F452B78B3E43}">
      <dsp:nvSpPr>
        <dsp:cNvPr id="0" name=""/>
        <dsp:cNvSpPr/>
      </dsp:nvSpPr>
      <dsp:spPr>
        <a:xfrm>
          <a:off x="6264361" y="715618"/>
          <a:ext cx="4697267" cy="29827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bg-BG" sz="2000" kern="1200" dirty="0"/>
            <a:t>гл. ас. д-р Галина Георгиева</a:t>
          </a:r>
        </a:p>
      </dsp:txBody>
      <dsp:txXfrm>
        <a:off x="6351723" y="802980"/>
        <a:ext cx="4522543" cy="28080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90ABD-140A-4E83-A993-ECB2C648211C}">
      <dsp:nvSpPr>
        <dsp:cNvPr id="0" name=""/>
        <dsp:cNvSpPr/>
      </dsp:nvSpPr>
      <dsp:spPr>
        <a:xfrm>
          <a:off x="2822" y="913128"/>
          <a:ext cx="2014912" cy="12794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3FF268-0B9C-4B2F-8BAC-300EE7D7EEAB}">
      <dsp:nvSpPr>
        <dsp:cNvPr id="0" name=""/>
        <dsp:cNvSpPr/>
      </dsp:nvSpPr>
      <dsp:spPr>
        <a:xfrm>
          <a:off x="226701" y="1125814"/>
          <a:ext cx="2014912" cy="127946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bg-BG" sz="2500" kern="1200" dirty="0"/>
            <a:t>разказ</a:t>
          </a:r>
          <a:endParaRPr lang="en-US" sz="2500" kern="1200" dirty="0"/>
        </a:p>
      </dsp:txBody>
      <dsp:txXfrm>
        <a:off x="264175" y="1163288"/>
        <a:ext cx="1939964" cy="1204521"/>
      </dsp:txXfrm>
    </dsp:sp>
    <dsp:sp modelId="{346E83BD-C311-46DF-8F3B-2BF7DE70EF7D}">
      <dsp:nvSpPr>
        <dsp:cNvPr id="0" name=""/>
        <dsp:cNvSpPr/>
      </dsp:nvSpPr>
      <dsp:spPr>
        <a:xfrm>
          <a:off x="2465492" y="913128"/>
          <a:ext cx="2014912" cy="12794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7839D-8CE3-460B-8E34-F452B78B3E43}">
      <dsp:nvSpPr>
        <dsp:cNvPr id="0" name=""/>
        <dsp:cNvSpPr/>
      </dsp:nvSpPr>
      <dsp:spPr>
        <a:xfrm>
          <a:off x="2689371" y="1125814"/>
          <a:ext cx="2014912" cy="127946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bg-BG" sz="2500" kern="1200" dirty="0"/>
            <a:t>обяснение</a:t>
          </a:r>
        </a:p>
      </dsp:txBody>
      <dsp:txXfrm>
        <a:off x="2726845" y="1163288"/>
        <a:ext cx="1939964" cy="1204521"/>
      </dsp:txXfrm>
    </dsp:sp>
    <dsp:sp modelId="{E77AE1A4-62E6-4DB0-B0C8-3144E381F174}">
      <dsp:nvSpPr>
        <dsp:cNvPr id="0" name=""/>
        <dsp:cNvSpPr/>
      </dsp:nvSpPr>
      <dsp:spPr>
        <a:xfrm>
          <a:off x="4928162" y="913128"/>
          <a:ext cx="2014912" cy="12794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FB856A-2BDA-4318-9ABF-DC6E40EBAE31}">
      <dsp:nvSpPr>
        <dsp:cNvPr id="0" name=""/>
        <dsp:cNvSpPr/>
      </dsp:nvSpPr>
      <dsp:spPr>
        <a:xfrm>
          <a:off x="5152041" y="1125814"/>
          <a:ext cx="2014912" cy="127946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bg-BG" sz="2500" kern="1200" dirty="0"/>
            <a:t>учебна лекция</a:t>
          </a:r>
        </a:p>
      </dsp:txBody>
      <dsp:txXfrm>
        <a:off x="5189515" y="1163288"/>
        <a:ext cx="1939964" cy="1204521"/>
      </dsp:txXfrm>
    </dsp:sp>
    <dsp:sp modelId="{390337FA-5A02-40F2-9A15-A1FEFA11495C}">
      <dsp:nvSpPr>
        <dsp:cNvPr id="0" name=""/>
        <dsp:cNvSpPr/>
      </dsp:nvSpPr>
      <dsp:spPr>
        <a:xfrm>
          <a:off x="7390832" y="913128"/>
          <a:ext cx="2014912" cy="127946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42404D-5EC7-46E0-B637-E035036B6C0F}">
      <dsp:nvSpPr>
        <dsp:cNvPr id="0" name=""/>
        <dsp:cNvSpPr/>
      </dsp:nvSpPr>
      <dsp:spPr>
        <a:xfrm>
          <a:off x="7614711" y="1125814"/>
          <a:ext cx="2014912" cy="127946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bg-BG" sz="2500" kern="1200" dirty="0"/>
            <a:t>изложение с опонент</a:t>
          </a:r>
        </a:p>
      </dsp:txBody>
      <dsp:txXfrm>
        <a:off x="7652185" y="1163288"/>
        <a:ext cx="1939964" cy="12045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90ABD-140A-4E83-A993-ECB2C648211C}">
      <dsp:nvSpPr>
        <dsp:cNvPr id="0" name=""/>
        <dsp:cNvSpPr/>
      </dsp:nvSpPr>
      <dsp:spPr>
        <a:xfrm>
          <a:off x="0" y="707872"/>
          <a:ext cx="2451516" cy="15567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3FF268-0B9C-4B2F-8BAC-300EE7D7EEAB}">
      <dsp:nvSpPr>
        <dsp:cNvPr id="0" name=""/>
        <dsp:cNvSpPr/>
      </dsp:nvSpPr>
      <dsp:spPr>
        <a:xfrm>
          <a:off x="272390" y="966643"/>
          <a:ext cx="2451516" cy="15567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bg-BG" sz="2100" kern="1200" dirty="0"/>
            <a:t>44 респонденти</a:t>
          </a:r>
          <a:endParaRPr lang="en-US" sz="2100" kern="1200" dirty="0"/>
        </a:p>
      </dsp:txBody>
      <dsp:txXfrm>
        <a:off x="317985" y="1012238"/>
        <a:ext cx="2360326" cy="1465523"/>
      </dsp:txXfrm>
    </dsp:sp>
    <dsp:sp modelId="{346E83BD-C311-46DF-8F3B-2BF7DE70EF7D}">
      <dsp:nvSpPr>
        <dsp:cNvPr id="0" name=""/>
        <dsp:cNvSpPr/>
      </dsp:nvSpPr>
      <dsp:spPr>
        <a:xfrm>
          <a:off x="2996298" y="707872"/>
          <a:ext cx="2451516" cy="15567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7839D-8CE3-460B-8E34-F452B78B3E43}">
      <dsp:nvSpPr>
        <dsp:cNvPr id="0" name=""/>
        <dsp:cNvSpPr/>
      </dsp:nvSpPr>
      <dsp:spPr>
        <a:xfrm>
          <a:off x="3268688" y="966643"/>
          <a:ext cx="2451516" cy="15567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bg-BG" sz="2100" kern="1200" dirty="0"/>
            <a:t>период на провеждане:</a:t>
          </a:r>
        </a:p>
        <a:p>
          <a:pPr marL="0" lvl="0" indent="0" algn="ctr" defTabSz="933450">
            <a:lnSpc>
              <a:spcPct val="90000"/>
            </a:lnSpc>
            <a:spcBef>
              <a:spcPct val="0"/>
            </a:spcBef>
            <a:spcAft>
              <a:spcPct val="35000"/>
            </a:spcAft>
            <a:buNone/>
          </a:pPr>
          <a:r>
            <a:rPr lang="bg-BG" sz="2100" kern="1200" dirty="0"/>
            <a:t>март - април 2022 г.</a:t>
          </a:r>
          <a:endParaRPr lang="en-US" sz="2100" kern="1200" dirty="0"/>
        </a:p>
      </dsp:txBody>
      <dsp:txXfrm>
        <a:off x="3314283" y="1012238"/>
        <a:ext cx="2360326" cy="1465523"/>
      </dsp:txXfrm>
    </dsp:sp>
    <dsp:sp modelId="{E77AE1A4-62E6-4DB0-B0C8-3144E381F174}">
      <dsp:nvSpPr>
        <dsp:cNvPr id="0" name=""/>
        <dsp:cNvSpPr/>
      </dsp:nvSpPr>
      <dsp:spPr>
        <a:xfrm>
          <a:off x="5992596" y="707872"/>
          <a:ext cx="2451516" cy="15567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FB856A-2BDA-4318-9ABF-DC6E40EBAE31}">
      <dsp:nvSpPr>
        <dsp:cNvPr id="0" name=""/>
        <dsp:cNvSpPr/>
      </dsp:nvSpPr>
      <dsp:spPr>
        <a:xfrm>
          <a:off x="6264987" y="966643"/>
          <a:ext cx="2451516" cy="15567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bg-BG" sz="2100" kern="1200" dirty="0"/>
            <a:t>24</a:t>
          </a:r>
        </a:p>
        <a:p>
          <a:pPr marL="0" lvl="0" indent="0" algn="ctr" defTabSz="933450">
            <a:lnSpc>
              <a:spcPct val="90000"/>
            </a:lnSpc>
            <a:spcBef>
              <a:spcPct val="0"/>
            </a:spcBef>
            <a:spcAft>
              <a:spcPct val="35000"/>
            </a:spcAft>
            <a:buNone/>
          </a:pPr>
          <a:r>
            <a:rPr lang="bg-BG" sz="2100" kern="1200" dirty="0"/>
            <a:t>въпроси</a:t>
          </a:r>
          <a:endParaRPr lang="en-US" sz="2100" kern="1200" dirty="0"/>
        </a:p>
      </dsp:txBody>
      <dsp:txXfrm>
        <a:off x="6310582" y="1012238"/>
        <a:ext cx="2360326" cy="14655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90ABD-140A-4E83-A993-ECB2C648211C}">
      <dsp:nvSpPr>
        <dsp:cNvPr id="0" name=""/>
        <dsp:cNvSpPr/>
      </dsp:nvSpPr>
      <dsp:spPr>
        <a:xfrm>
          <a:off x="1338" y="219796"/>
          <a:ext cx="4697267" cy="29827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3FF268-0B9C-4B2F-8BAC-300EE7D7EEAB}">
      <dsp:nvSpPr>
        <dsp:cNvPr id="0" name=""/>
        <dsp:cNvSpPr/>
      </dsp:nvSpPr>
      <dsp:spPr>
        <a:xfrm>
          <a:off x="523256" y="715618"/>
          <a:ext cx="4697267" cy="29827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kern="1200" dirty="0"/>
            <a:t>Скала                   Относителна честота</a:t>
          </a:r>
        </a:p>
        <a:p>
          <a:pPr marL="0" lvl="0" indent="0" algn="ctr" defTabSz="800100">
            <a:lnSpc>
              <a:spcPct val="90000"/>
            </a:lnSpc>
            <a:spcBef>
              <a:spcPct val="0"/>
            </a:spcBef>
            <a:spcAft>
              <a:spcPct val="35000"/>
            </a:spcAft>
            <a:buNone/>
          </a:pPr>
          <a:r>
            <a:rPr lang="ru-RU" sz="1800" kern="1200" dirty="0"/>
            <a:t>    0 – не мога да преценя     2,27%</a:t>
          </a:r>
        </a:p>
        <a:p>
          <a:pPr marL="0" lvl="0" indent="0" algn="ctr" defTabSz="800100">
            <a:lnSpc>
              <a:spcPct val="90000"/>
            </a:lnSpc>
            <a:spcBef>
              <a:spcPct val="0"/>
            </a:spcBef>
            <a:spcAft>
              <a:spcPct val="35000"/>
            </a:spcAft>
            <a:buNone/>
          </a:pPr>
          <a:r>
            <a:rPr lang="ru-RU" sz="1800" kern="1200" dirty="0"/>
            <a:t>1 – в много ниска степен  	-</a:t>
          </a:r>
        </a:p>
        <a:p>
          <a:pPr marL="0" lvl="0" indent="0" algn="ctr" defTabSz="800100">
            <a:lnSpc>
              <a:spcPct val="90000"/>
            </a:lnSpc>
            <a:spcBef>
              <a:spcPct val="0"/>
            </a:spcBef>
            <a:spcAft>
              <a:spcPct val="35000"/>
            </a:spcAft>
            <a:buNone/>
          </a:pPr>
          <a:r>
            <a:rPr lang="ru-RU" sz="1800" kern="1200" dirty="0"/>
            <a:t>2 – в ниска степен		-</a:t>
          </a:r>
        </a:p>
        <a:p>
          <a:pPr marL="0" lvl="0" indent="0" algn="ctr" defTabSz="800100">
            <a:lnSpc>
              <a:spcPct val="90000"/>
            </a:lnSpc>
            <a:spcBef>
              <a:spcPct val="0"/>
            </a:spcBef>
            <a:spcAft>
              <a:spcPct val="35000"/>
            </a:spcAft>
            <a:buNone/>
          </a:pPr>
          <a:r>
            <a:rPr lang="ru-RU" sz="1800" kern="1200" dirty="0"/>
            <a:t>      3 – в средна степен             6,82%</a:t>
          </a:r>
        </a:p>
        <a:p>
          <a:pPr marL="0" lvl="0" indent="0" algn="ctr" defTabSz="800100">
            <a:lnSpc>
              <a:spcPct val="90000"/>
            </a:lnSpc>
            <a:spcBef>
              <a:spcPct val="0"/>
            </a:spcBef>
            <a:spcAft>
              <a:spcPct val="35000"/>
            </a:spcAft>
            <a:buNone/>
          </a:pPr>
          <a:r>
            <a:rPr lang="ru-RU" sz="1800" kern="1200" dirty="0"/>
            <a:t>      4 – във висока степен        40,91%</a:t>
          </a:r>
        </a:p>
        <a:p>
          <a:pPr marL="0" lvl="0" indent="0" algn="ctr" defTabSz="800100">
            <a:lnSpc>
              <a:spcPct val="90000"/>
            </a:lnSpc>
            <a:spcBef>
              <a:spcPct val="0"/>
            </a:spcBef>
            <a:spcAft>
              <a:spcPct val="35000"/>
            </a:spcAft>
            <a:buNone/>
          </a:pPr>
          <a:r>
            <a:rPr lang="ru-RU" sz="1800" kern="1200" dirty="0"/>
            <a:t>   5 – в много висока степен	50%</a:t>
          </a:r>
          <a:endParaRPr lang="en-US" sz="1800" kern="1200" dirty="0"/>
        </a:p>
      </dsp:txBody>
      <dsp:txXfrm>
        <a:off x="610618" y="802980"/>
        <a:ext cx="4522543" cy="2808041"/>
      </dsp:txXfrm>
    </dsp:sp>
    <dsp:sp modelId="{346E83BD-C311-46DF-8F3B-2BF7DE70EF7D}">
      <dsp:nvSpPr>
        <dsp:cNvPr id="0" name=""/>
        <dsp:cNvSpPr/>
      </dsp:nvSpPr>
      <dsp:spPr>
        <a:xfrm>
          <a:off x="5742443" y="219796"/>
          <a:ext cx="4697267" cy="29827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7839D-8CE3-460B-8E34-F452B78B3E43}">
      <dsp:nvSpPr>
        <dsp:cNvPr id="0" name=""/>
        <dsp:cNvSpPr/>
      </dsp:nvSpPr>
      <dsp:spPr>
        <a:xfrm>
          <a:off x="6264361" y="715618"/>
          <a:ext cx="4697267" cy="29827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t>Скала              Относителна честота</a:t>
          </a:r>
        </a:p>
        <a:p>
          <a:pPr marL="0" lvl="0" indent="0" algn="ctr" defTabSz="889000">
            <a:lnSpc>
              <a:spcPct val="90000"/>
            </a:lnSpc>
            <a:spcBef>
              <a:spcPct val="0"/>
            </a:spcBef>
            <a:spcAft>
              <a:spcPct val="35000"/>
            </a:spcAft>
            <a:buNone/>
          </a:pPr>
          <a:r>
            <a:rPr lang="ru-RU" sz="2000" kern="1200" dirty="0"/>
            <a:t>0 – не мога да преценя          -</a:t>
          </a:r>
        </a:p>
        <a:p>
          <a:pPr marL="0" lvl="0" indent="0" algn="ctr" defTabSz="889000">
            <a:lnSpc>
              <a:spcPct val="90000"/>
            </a:lnSpc>
            <a:spcBef>
              <a:spcPct val="0"/>
            </a:spcBef>
            <a:spcAft>
              <a:spcPct val="35000"/>
            </a:spcAft>
            <a:buNone/>
          </a:pPr>
          <a:r>
            <a:rPr lang="ru-RU" sz="2000" kern="1200" dirty="0"/>
            <a:t>1 – в много ниска степен  	-</a:t>
          </a:r>
        </a:p>
        <a:p>
          <a:pPr marL="0" lvl="0" indent="0" algn="ctr" defTabSz="889000">
            <a:lnSpc>
              <a:spcPct val="90000"/>
            </a:lnSpc>
            <a:spcBef>
              <a:spcPct val="0"/>
            </a:spcBef>
            <a:spcAft>
              <a:spcPct val="35000"/>
            </a:spcAft>
            <a:buNone/>
          </a:pPr>
          <a:r>
            <a:rPr lang="ru-RU" sz="2000" kern="1200" dirty="0"/>
            <a:t> 2 – в ниска степен	     4.55%</a:t>
          </a:r>
        </a:p>
        <a:p>
          <a:pPr marL="0" lvl="0" indent="0" algn="ctr" defTabSz="889000">
            <a:lnSpc>
              <a:spcPct val="90000"/>
            </a:lnSpc>
            <a:spcBef>
              <a:spcPct val="0"/>
            </a:spcBef>
            <a:spcAft>
              <a:spcPct val="35000"/>
            </a:spcAft>
            <a:buNone/>
          </a:pPr>
          <a:r>
            <a:rPr lang="ru-RU" sz="2000" kern="1200" dirty="0"/>
            <a:t>     3 – в средна степен          29,55% 4 – във висока степен     25%</a:t>
          </a:r>
        </a:p>
        <a:p>
          <a:pPr marL="0" lvl="0" indent="0" algn="ctr" defTabSz="889000">
            <a:lnSpc>
              <a:spcPct val="90000"/>
            </a:lnSpc>
            <a:spcBef>
              <a:spcPct val="0"/>
            </a:spcBef>
            <a:spcAft>
              <a:spcPct val="35000"/>
            </a:spcAft>
            <a:buNone/>
          </a:pPr>
          <a:r>
            <a:rPr lang="ru-RU" sz="2000" kern="1200" dirty="0"/>
            <a:t>   5 – в много висока степен 40,91%</a:t>
          </a:r>
          <a:endParaRPr lang="bg-BG" sz="2000" kern="1200" dirty="0"/>
        </a:p>
      </dsp:txBody>
      <dsp:txXfrm>
        <a:off x="6351723" y="802980"/>
        <a:ext cx="4522543" cy="28080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90ABD-140A-4E83-A993-ECB2C648211C}">
      <dsp:nvSpPr>
        <dsp:cNvPr id="0" name=""/>
        <dsp:cNvSpPr/>
      </dsp:nvSpPr>
      <dsp:spPr>
        <a:xfrm>
          <a:off x="2669" y="271908"/>
          <a:ext cx="4571007" cy="29025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3FF268-0B9C-4B2F-8BAC-300EE7D7EEAB}">
      <dsp:nvSpPr>
        <dsp:cNvPr id="0" name=""/>
        <dsp:cNvSpPr/>
      </dsp:nvSpPr>
      <dsp:spPr>
        <a:xfrm>
          <a:off x="510558" y="754403"/>
          <a:ext cx="4571007" cy="29025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u="sng" kern="1200" dirty="0"/>
            <a:t>относно полезността от включване на любопитни примери от живота:</a:t>
          </a:r>
        </a:p>
        <a:p>
          <a:pPr marL="0" lvl="0" indent="0" algn="ctr" defTabSz="800100">
            <a:lnSpc>
              <a:spcPct val="90000"/>
            </a:lnSpc>
            <a:spcBef>
              <a:spcPct val="0"/>
            </a:spcBef>
            <a:spcAft>
              <a:spcPct val="35000"/>
            </a:spcAft>
            <a:buNone/>
          </a:pPr>
          <a:r>
            <a:rPr lang="ru-RU" sz="1800" kern="1200" dirty="0"/>
            <a:t>5 – в много висока степен	72,73%</a:t>
          </a:r>
        </a:p>
        <a:p>
          <a:pPr marL="0" lvl="0" indent="0" algn="ctr" defTabSz="800100">
            <a:lnSpc>
              <a:spcPct val="90000"/>
            </a:lnSpc>
            <a:spcBef>
              <a:spcPct val="0"/>
            </a:spcBef>
            <a:spcAft>
              <a:spcPct val="35000"/>
            </a:spcAft>
            <a:buNone/>
          </a:pPr>
          <a:r>
            <a:rPr lang="ru-RU" sz="1800" u="sng" kern="1200" dirty="0"/>
            <a:t>относно полезността от включване на подходящи аналогии:</a:t>
          </a:r>
        </a:p>
        <a:p>
          <a:pPr marL="0" lvl="0" indent="0" algn="ctr" defTabSz="800100">
            <a:lnSpc>
              <a:spcPct val="90000"/>
            </a:lnSpc>
            <a:spcBef>
              <a:spcPct val="0"/>
            </a:spcBef>
            <a:spcAft>
              <a:spcPct val="35000"/>
            </a:spcAft>
            <a:buNone/>
          </a:pPr>
          <a:r>
            <a:rPr lang="ru-RU" sz="1800" kern="1200" dirty="0"/>
            <a:t>4 – във висока степен     45,45%</a:t>
          </a:r>
          <a:endParaRPr lang="ru-RU" sz="1800" u="sng" kern="1200" dirty="0"/>
        </a:p>
        <a:p>
          <a:pPr marL="0" lvl="0" indent="0" algn="ctr" defTabSz="800100">
            <a:lnSpc>
              <a:spcPct val="90000"/>
            </a:lnSpc>
            <a:spcBef>
              <a:spcPct val="0"/>
            </a:spcBef>
            <a:spcAft>
              <a:spcPct val="35000"/>
            </a:spcAft>
            <a:buNone/>
          </a:pPr>
          <a:r>
            <a:rPr lang="ru-RU" sz="1800" kern="1200" dirty="0"/>
            <a:t>5 – в много висока степен	40.91%</a:t>
          </a:r>
          <a:endParaRPr lang="en-US" sz="1800" kern="1200" dirty="0"/>
        </a:p>
      </dsp:txBody>
      <dsp:txXfrm>
        <a:off x="595572" y="839417"/>
        <a:ext cx="4400979" cy="2732562"/>
      </dsp:txXfrm>
    </dsp:sp>
    <dsp:sp modelId="{346E83BD-C311-46DF-8F3B-2BF7DE70EF7D}">
      <dsp:nvSpPr>
        <dsp:cNvPr id="0" name=""/>
        <dsp:cNvSpPr/>
      </dsp:nvSpPr>
      <dsp:spPr>
        <a:xfrm>
          <a:off x="5589456" y="271908"/>
          <a:ext cx="4953738" cy="3599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7839D-8CE3-460B-8E34-F452B78B3E43}">
      <dsp:nvSpPr>
        <dsp:cNvPr id="0" name=""/>
        <dsp:cNvSpPr/>
      </dsp:nvSpPr>
      <dsp:spPr>
        <a:xfrm>
          <a:off x="6097346" y="754403"/>
          <a:ext cx="4953738" cy="3599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u="sng" kern="1200" dirty="0"/>
            <a:t>относно влиянието на обясненията на учителя върху достъпността:</a:t>
          </a:r>
        </a:p>
        <a:p>
          <a:pPr marL="0" lvl="0" indent="0" algn="ctr" defTabSz="800100">
            <a:lnSpc>
              <a:spcPct val="90000"/>
            </a:lnSpc>
            <a:spcBef>
              <a:spcPct val="0"/>
            </a:spcBef>
            <a:spcAft>
              <a:spcPct val="35000"/>
            </a:spcAft>
            <a:buNone/>
          </a:pPr>
          <a:r>
            <a:rPr lang="ru-RU" sz="1800" kern="1200" dirty="0"/>
            <a:t>4 – във висока степен     31,82%</a:t>
          </a:r>
        </a:p>
        <a:p>
          <a:pPr marL="0" lvl="0" indent="0" algn="ctr" defTabSz="800100">
            <a:lnSpc>
              <a:spcPct val="90000"/>
            </a:lnSpc>
            <a:spcBef>
              <a:spcPct val="0"/>
            </a:spcBef>
            <a:spcAft>
              <a:spcPct val="35000"/>
            </a:spcAft>
            <a:buNone/>
          </a:pPr>
          <a:r>
            <a:rPr lang="ru-RU" sz="1800" kern="1200" dirty="0"/>
            <a:t>   5 – в много висока степен 63,64%</a:t>
          </a:r>
        </a:p>
        <a:p>
          <a:pPr marL="0" lvl="0" indent="0" algn="ctr" defTabSz="800100">
            <a:lnSpc>
              <a:spcPct val="90000"/>
            </a:lnSpc>
            <a:spcBef>
              <a:spcPct val="0"/>
            </a:spcBef>
            <a:spcAft>
              <a:spcPct val="35000"/>
            </a:spcAft>
            <a:buNone/>
          </a:pPr>
          <a:r>
            <a:rPr lang="ru-RU" sz="1800" u="sng" kern="1200" dirty="0"/>
            <a:t>относно влиянието на включването на ученици при обясняването на изучено учебно съдържание върху достъпността:</a:t>
          </a:r>
        </a:p>
        <a:p>
          <a:pPr marL="0" lvl="0" indent="0" algn="ctr" defTabSz="800100">
            <a:lnSpc>
              <a:spcPct val="90000"/>
            </a:lnSpc>
            <a:spcBef>
              <a:spcPct val="0"/>
            </a:spcBef>
            <a:spcAft>
              <a:spcPct val="35000"/>
            </a:spcAft>
            <a:buNone/>
          </a:pPr>
          <a:r>
            <a:rPr lang="ru-RU" sz="1800" kern="1200" dirty="0"/>
            <a:t>4 – във висока степен     31,82%</a:t>
          </a:r>
        </a:p>
        <a:p>
          <a:pPr marL="0" lvl="0" indent="0" algn="ctr" defTabSz="800100">
            <a:lnSpc>
              <a:spcPct val="90000"/>
            </a:lnSpc>
            <a:spcBef>
              <a:spcPct val="0"/>
            </a:spcBef>
            <a:spcAft>
              <a:spcPct val="35000"/>
            </a:spcAft>
            <a:buNone/>
          </a:pPr>
          <a:r>
            <a:rPr lang="ru-RU" sz="1800" kern="1200" dirty="0"/>
            <a:t>5 – в много висока степен 25%</a:t>
          </a:r>
        </a:p>
        <a:p>
          <a:pPr marL="0" lvl="0" indent="0" algn="ctr" defTabSz="800100">
            <a:lnSpc>
              <a:spcPct val="90000"/>
            </a:lnSpc>
            <a:spcBef>
              <a:spcPct val="0"/>
            </a:spcBef>
            <a:spcAft>
              <a:spcPct val="35000"/>
            </a:spcAft>
            <a:buNone/>
          </a:pPr>
          <a:endParaRPr lang="bg-BG" sz="2000" kern="1200" dirty="0"/>
        </a:p>
      </dsp:txBody>
      <dsp:txXfrm>
        <a:off x="6202780" y="859837"/>
        <a:ext cx="4742870" cy="33889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90ABD-140A-4E83-A993-ECB2C648211C}">
      <dsp:nvSpPr>
        <dsp:cNvPr id="0" name=""/>
        <dsp:cNvSpPr/>
      </dsp:nvSpPr>
      <dsp:spPr>
        <a:xfrm>
          <a:off x="2669" y="271908"/>
          <a:ext cx="4571007" cy="29025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3FF268-0B9C-4B2F-8BAC-300EE7D7EEAB}">
      <dsp:nvSpPr>
        <dsp:cNvPr id="0" name=""/>
        <dsp:cNvSpPr/>
      </dsp:nvSpPr>
      <dsp:spPr>
        <a:xfrm>
          <a:off x="510558" y="754403"/>
          <a:ext cx="4571007" cy="29025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u="sng" kern="1200" dirty="0"/>
            <a:t>относно влиянието на описанията върху убедителността:</a:t>
          </a:r>
        </a:p>
        <a:p>
          <a:pPr marL="0" lvl="0" indent="0" algn="ctr" defTabSz="800100">
            <a:lnSpc>
              <a:spcPct val="90000"/>
            </a:lnSpc>
            <a:spcBef>
              <a:spcPct val="0"/>
            </a:spcBef>
            <a:spcAft>
              <a:spcPct val="35000"/>
            </a:spcAft>
            <a:buNone/>
          </a:pPr>
          <a:r>
            <a:rPr lang="ru-RU" sz="1800" kern="1200" dirty="0"/>
            <a:t>4 – във висока степен     27,27%</a:t>
          </a:r>
          <a:endParaRPr lang="ru-RU" sz="1800" u="sng" kern="1200" dirty="0"/>
        </a:p>
        <a:p>
          <a:pPr marL="0" lvl="0" indent="0" algn="ctr" defTabSz="800100">
            <a:lnSpc>
              <a:spcPct val="90000"/>
            </a:lnSpc>
            <a:spcBef>
              <a:spcPct val="0"/>
            </a:spcBef>
            <a:spcAft>
              <a:spcPct val="35000"/>
            </a:spcAft>
            <a:buNone/>
          </a:pPr>
          <a:r>
            <a:rPr lang="ru-RU" sz="1800" kern="1200" dirty="0"/>
            <a:t>5 – в много висока степен	70,45%</a:t>
          </a:r>
        </a:p>
        <a:p>
          <a:pPr marL="0" lvl="0" indent="0" algn="ctr" defTabSz="800100">
            <a:lnSpc>
              <a:spcPct val="90000"/>
            </a:lnSpc>
            <a:spcBef>
              <a:spcPct val="0"/>
            </a:spcBef>
            <a:spcAft>
              <a:spcPct val="35000"/>
            </a:spcAft>
            <a:buNone/>
          </a:pPr>
          <a:r>
            <a:rPr lang="ru-RU" sz="1800" u="sng" kern="1200" dirty="0"/>
            <a:t>относно влиянието на сравненията върху убедителността:</a:t>
          </a:r>
        </a:p>
        <a:p>
          <a:pPr marL="0" lvl="0" indent="0" algn="ctr" defTabSz="800100">
            <a:lnSpc>
              <a:spcPct val="90000"/>
            </a:lnSpc>
            <a:spcBef>
              <a:spcPct val="0"/>
            </a:spcBef>
            <a:spcAft>
              <a:spcPct val="35000"/>
            </a:spcAft>
            <a:buNone/>
          </a:pPr>
          <a:r>
            <a:rPr lang="ru-RU" sz="1800" kern="1200" dirty="0"/>
            <a:t>4 – във висока степен     27,27%</a:t>
          </a:r>
          <a:endParaRPr lang="ru-RU" sz="1800" u="sng" kern="1200" dirty="0"/>
        </a:p>
        <a:p>
          <a:pPr marL="0" lvl="0" indent="0" algn="ctr" defTabSz="800100">
            <a:lnSpc>
              <a:spcPct val="90000"/>
            </a:lnSpc>
            <a:spcBef>
              <a:spcPct val="0"/>
            </a:spcBef>
            <a:spcAft>
              <a:spcPct val="35000"/>
            </a:spcAft>
            <a:buNone/>
          </a:pPr>
          <a:r>
            <a:rPr lang="ru-RU" sz="1800" kern="1200" dirty="0"/>
            <a:t>5 – в много висока степен	65.91%</a:t>
          </a:r>
          <a:endParaRPr lang="en-US" sz="1800" kern="1200" dirty="0"/>
        </a:p>
      </dsp:txBody>
      <dsp:txXfrm>
        <a:off x="595572" y="839417"/>
        <a:ext cx="4400979" cy="2732562"/>
      </dsp:txXfrm>
    </dsp:sp>
    <dsp:sp modelId="{346E83BD-C311-46DF-8F3B-2BF7DE70EF7D}">
      <dsp:nvSpPr>
        <dsp:cNvPr id="0" name=""/>
        <dsp:cNvSpPr/>
      </dsp:nvSpPr>
      <dsp:spPr>
        <a:xfrm>
          <a:off x="5589456" y="271908"/>
          <a:ext cx="4953738" cy="3599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7839D-8CE3-460B-8E34-F452B78B3E43}">
      <dsp:nvSpPr>
        <dsp:cNvPr id="0" name=""/>
        <dsp:cNvSpPr/>
      </dsp:nvSpPr>
      <dsp:spPr>
        <a:xfrm>
          <a:off x="6097346" y="754403"/>
          <a:ext cx="4953738" cy="3599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u="sng" kern="1200" dirty="0"/>
            <a:t>относно влиянието на обясненията върху убедителността:</a:t>
          </a:r>
        </a:p>
        <a:p>
          <a:pPr marL="0" lvl="0" indent="0" algn="ctr" defTabSz="800100">
            <a:lnSpc>
              <a:spcPct val="90000"/>
            </a:lnSpc>
            <a:spcBef>
              <a:spcPct val="0"/>
            </a:spcBef>
            <a:spcAft>
              <a:spcPct val="35000"/>
            </a:spcAft>
            <a:buNone/>
          </a:pPr>
          <a:r>
            <a:rPr lang="ru-RU" sz="1800" kern="1200" dirty="0"/>
            <a:t>4 – във висока степен     25%</a:t>
          </a:r>
        </a:p>
        <a:p>
          <a:pPr marL="0" lvl="0" indent="0" algn="ctr" defTabSz="800100">
            <a:lnSpc>
              <a:spcPct val="90000"/>
            </a:lnSpc>
            <a:spcBef>
              <a:spcPct val="0"/>
            </a:spcBef>
            <a:spcAft>
              <a:spcPct val="35000"/>
            </a:spcAft>
            <a:buNone/>
          </a:pPr>
          <a:r>
            <a:rPr lang="ru-RU" sz="1800" kern="1200" dirty="0"/>
            <a:t>   5 – в много висока степен 65,91%</a:t>
          </a:r>
        </a:p>
        <a:p>
          <a:pPr marL="0" lvl="0" indent="0" algn="ctr" defTabSz="800100">
            <a:lnSpc>
              <a:spcPct val="90000"/>
            </a:lnSpc>
            <a:spcBef>
              <a:spcPct val="0"/>
            </a:spcBef>
            <a:spcAft>
              <a:spcPct val="35000"/>
            </a:spcAft>
            <a:buNone/>
          </a:pPr>
          <a:r>
            <a:rPr lang="ru-RU" sz="1800" u="sng" kern="1200" dirty="0"/>
            <a:t>относно влиянието на противопоставянето на определена гледна точка върху убедителността:</a:t>
          </a:r>
        </a:p>
        <a:p>
          <a:pPr marL="0" lvl="0" indent="0" algn="ctr" defTabSz="800100">
            <a:lnSpc>
              <a:spcPct val="90000"/>
            </a:lnSpc>
            <a:spcBef>
              <a:spcPct val="0"/>
            </a:spcBef>
            <a:spcAft>
              <a:spcPct val="35000"/>
            </a:spcAft>
            <a:buNone/>
          </a:pPr>
          <a:r>
            <a:rPr lang="ru-RU" sz="1800" kern="1200" dirty="0"/>
            <a:t>4 – във висока степен     29,55%</a:t>
          </a:r>
        </a:p>
        <a:p>
          <a:pPr marL="0" lvl="0" indent="0" algn="ctr" defTabSz="800100">
            <a:lnSpc>
              <a:spcPct val="90000"/>
            </a:lnSpc>
            <a:spcBef>
              <a:spcPct val="0"/>
            </a:spcBef>
            <a:spcAft>
              <a:spcPct val="35000"/>
            </a:spcAft>
            <a:buNone/>
          </a:pPr>
          <a:r>
            <a:rPr lang="ru-RU" sz="1800" kern="1200" dirty="0"/>
            <a:t>5 – в много висока степен 34,09%</a:t>
          </a:r>
        </a:p>
        <a:p>
          <a:pPr marL="0" lvl="0" indent="0" algn="ctr" defTabSz="800100">
            <a:lnSpc>
              <a:spcPct val="90000"/>
            </a:lnSpc>
            <a:spcBef>
              <a:spcPct val="0"/>
            </a:spcBef>
            <a:spcAft>
              <a:spcPct val="35000"/>
            </a:spcAft>
            <a:buNone/>
          </a:pPr>
          <a:endParaRPr lang="bg-BG" sz="2000" kern="1200" dirty="0"/>
        </a:p>
      </dsp:txBody>
      <dsp:txXfrm>
        <a:off x="6202780" y="859837"/>
        <a:ext cx="4742870" cy="33889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90ABD-140A-4E83-A993-ECB2C648211C}">
      <dsp:nvSpPr>
        <dsp:cNvPr id="0" name=""/>
        <dsp:cNvSpPr/>
      </dsp:nvSpPr>
      <dsp:spPr>
        <a:xfrm>
          <a:off x="2669" y="271908"/>
          <a:ext cx="4571007" cy="29025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3FF268-0B9C-4B2F-8BAC-300EE7D7EEAB}">
      <dsp:nvSpPr>
        <dsp:cNvPr id="0" name=""/>
        <dsp:cNvSpPr/>
      </dsp:nvSpPr>
      <dsp:spPr>
        <a:xfrm>
          <a:off x="510558" y="754403"/>
          <a:ext cx="4571007" cy="290259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u="sng" kern="1200" dirty="0"/>
            <a:t>относно влиянието на използваните метафори върху повишаването на образността:</a:t>
          </a:r>
        </a:p>
        <a:p>
          <a:pPr marL="0" lvl="0" indent="0" algn="ctr" defTabSz="800100">
            <a:lnSpc>
              <a:spcPct val="90000"/>
            </a:lnSpc>
            <a:spcBef>
              <a:spcPct val="0"/>
            </a:spcBef>
            <a:spcAft>
              <a:spcPct val="35000"/>
            </a:spcAft>
            <a:buNone/>
          </a:pPr>
          <a:r>
            <a:rPr lang="ru-RU" sz="1800" kern="1200" dirty="0"/>
            <a:t>да	68,18%</a:t>
          </a:r>
        </a:p>
        <a:p>
          <a:pPr marL="0" lvl="0" indent="0" algn="ctr" defTabSz="800100">
            <a:lnSpc>
              <a:spcPct val="90000"/>
            </a:lnSpc>
            <a:spcBef>
              <a:spcPct val="0"/>
            </a:spcBef>
            <a:spcAft>
              <a:spcPct val="35000"/>
            </a:spcAft>
            <a:buNone/>
          </a:pPr>
          <a:r>
            <a:rPr lang="ru-RU" sz="1800" u="sng" kern="1200" dirty="0"/>
            <a:t>относно влиянието на иронията върху повишаването на образността:</a:t>
          </a:r>
        </a:p>
        <a:p>
          <a:pPr marL="0" lvl="0" indent="0" algn="ctr" defTabSz="800100">
            <a:lnSpc>
              <a:spcPct val="90000"/>
            </a:lnSpc>
            <a:spcBef>
              <a:spcPct val="0"/>
            </a:spcBef>
            <a:spcAft>
              <a:spcPct val="35000"/>
            </a:spcAft>
            <a:buNone/>
          </a:pPr>
          <a:r>
            <a:rPr lang="ru-RU" sz="1800" kern="1200" dirty="0"/>
            <a:t>не	65,91%</a:t>
          </a:r>
          <a:endParaRPr lang="en-US" sz="1800" kern="1200" dirty="0"/>
        </a:p>
      </dsp:txBody>
      <dsp:txXfrm>
        <a:off x="595572" y="839417"/>
        <a:ext cx="4400979" cy="2732562"/>
      </dsp:txXfrm>
    </dsp:sp>
    <dsp:sp modelId="{346E83BD-C311-46DF-8F3B-2BF7DE70EF7D}">
      <dsp:nvSpPr>
        <dsp:cNvPr id="0" name=""/>
        <dsp:cNvSpPr/>
      </dsp:nvSpPr>
      <dsp:spPr>
        <a:xfrm>
          <a:off x="5589456" y="271908"/>
          <a:ext cx="4953738" cy="3599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7839D-8CE3-460B-8E34-F452B78B3E43}">
      <dsp:nvSpPr>
        <dsp:cNvPr id="0" name=""/>
        <dsp:cNvSpPr/>
      </dsp:nvSpPr>
      <dsp:spPr>
        <a:xfrm>
          <a:off x="6097346" y="754403"/>
          <a:ext cx="4953738" cy="3599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sz="1800" u="sng" kern="1200" dirty="0"/>
            <a:t>относно влиянието на възклицанията върху емоционалността:</a:t>
          </a:r>
        </a:p>
        <a:p>
          <a:pPr marL="0" lvl="0" indent="0" algn="ctr" defTabSz="800100">
            <a:lnSpc>
              <a:spcPct val="90000"/>
            </a:lnSpc>
            <a:spcBef>
              <a:spcPct val="0"/>
            </a:spcBef>
            <a:spcAft>
              <a:spcPct val="35000"/>
            </a:spcAft>
            <a:buNone/>
          </a:pPr>
          <a:r>
            <a:rPr lang="ru-RU" sz="1800" kern="1200" dirty="0"/>
            <a:t>4 – във висока степен     31,82%</a:t>
          </a:r>
        </a:p>
        <a:p>
          <a:pPr marL="0" lvl="0" indent="0" algn="ctr" defTabSz="800100">
            <a:lnSpc>
              <a:spcPct val="90000"/>
            </a:lnSpc>
            <a:spcBef>
              <a:spcPct val="0"/>
            </a:spcBef>
            <a:spcAft>
              <a:spcPct val="35000"/>
            </a:spcAft>
            <a:buNone/>
          </a:pPr>
          <a:r>
            <a:rPr lang="ru-RU" sz="1800" kern="1200" dirty="0"/>
            <a:t>   5 – в много висока степен 27,27%</a:t>
          </a:r>
        </a:p>
        <a:p>
          <a:pPr marL="0" lvl="0" indent="0" algn="ctr" defTabSz="800100">
            <a:lnSpc>
              <a:spcPct val="90000"/>
            </a:lnSpc>
            <a:spcBef>
              <a:spcPct val="0"/>
            </a:spcBef>
            <a:spcAft>
              <a:spcPct val="35000"/>
            </a:spcAft>
            <a:buNone/>
          </a:pPr>
          <a:r>
            <a:rPr lang="ru-RU" sz="1800" u="sng" kern="1200" dirty="0"/>
            <a:t>относно влиянието на недоизказването върху емоционалността:</a:t>
          </a:r>
        </a:p>
        <a:p>
          <a:pPr marL="0" lvl="0" indent="0" algn="ctr" defTabSz="800100">
            <a:lnSpc>
              <a:spcPct val="90000"/>
            </a:lnSpc>
            <a:spcBef>
              <a:spcPct val="0"/>
            </a:spcBef>
            <a:spcAft>
              <a:spcPct val="35000"/>
            </a:spcAft>
            <a:buNone/>
          </a:pPr>
          <a:r>
            <a:rPr lang="ru-RU" sz="1800" kern="1200" dirty="0"/>
            <a:t>1 – в много ниска степен     40,91%</a:t>
          </a:r>
        </a:p>
        <a:p>
          <a:pPr marL="0" lvl="0" indent="0" algn="ctr" defTabSz="800100">
            <a:lnSpc>
              <a:spcPct val="90000"/>
            </a:lnSpc>
            <a:spcBef>
              <a:spcPct val="0"/>
            </a:spcBef>
            <a:spcAft>
              <a:spcPct val="35000"/>
            </a:spcAft>
            <a:buNone/>
          </a:pPr>
          <a:r>
            <a:rPr lang="ru-RU" sz="1800" kern="1200" dirty="0"/>
            <a:t>2 – в ниска степен                 20,45%</a:t>
          </a:r>
        </a:p>
        <a:p>
          <a:pPr marL="0" lvl="0" indent="0" algn="ctr" defTabSz="800100">
            <a:lnSpc>
              <a:spcPct val="90000"/>
            </a:lnSpc>
            <a:spcBef>
              <a:spcPct val="0"/>
            </a:spcBef>
            <a:spcAft>
              <a:spcPct val="35000"/>
            </a:spcAft>
            <a:buNone/>
          </a:pPr>
          <a:endParaRPr lang="bg-BG" sz="2000" kern="1200" dirty="0"/>
        </a:p>
      </dsp:txBody>
      <dsp:txXfrm>
        <a:off x="6202780" y="859837"/>
        <a:ext cx="4742870" cy="33889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90ABD-140A-4E83-A993-ECB2C648211C}">
      <dsp:nvSpPr>
        <dsp:cNvPr id="0" name=""/>
        <dsp:cNvSpPr/>
      </dsp:nvSpPr>
      <dsp:spPr>
        <a:xfrm>
          <a:off x="9018" y="98999"/>
          <a:ext cx="3473261" cy="46657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3FF268-0B9C-4B2F-8BAC-300EE7D7EEAB}">
      <dsp:nvSpPr>
        <dsp:cNvPr id="0" name=""/>
        <dsp:cNvSpPr/>
      </dsp:nvSpPr>
      <dsp:spPr>
        <a:xfrm>
          <a:off x="301035" y="376415"/>
          <a:ext cx="3473261" cy="46657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bg-BG" sz="1500" kern="1200" dirty="0"/>
            <a:t>По-високото равнище на достъпност на устното изложение се свързва с включване на интересни примери от живота в началото на изложението; обясняване от страна на учителя на новите понятия, но и на вече изучени аспекти, които не са добре усвоени от всички ученици. Освен това е необходимо да се използват подходящи аналогии и да се привлича вниманието на учениците върху важните акценти по време на устно изложение.</a:t>
          </a:r>
          <a:endParaRPr lang="en-US" sz="1500" kern="1200" dirty="0"/>
        </a:p>
      </dsp:txBody>
      <dsp:txXfrm>
        <a:off x="402763" y="478143"/>
        <a:ext cx="3269805" cy="4462306"/>
      </dsp:txXfrm>
    </dsp:sp>
    <dsp:sp modelId="{346E83BD-C311-46DF-8F3B-2BF7DE70EF7D}">
      <dsp:nvSpPr>
        <dsp:cNvPr id="0" name=""/>
        <dsp:cNvSpPr/>
      </dsp:nvSpPr>
      <dsp:spPr>
        <a:xfrm>
          <a:off x="4066314" y="98999"/>
          <a:ext cx="2575826" cy="45078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7839D-8CE3-460B-8E34-F452B78B3E43}">
      <dsp:nvSpPr>
        <dsp:cNvPr id="0" name=""/>
        <dsp:cNvSpPr/>
      </dsp:nvSpPr>
      <dsp:spPr>
        <a:xfrm>
          <a:off x="4358331" y="376415"/>
          <a:ext cx="2575826" cy="45078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bg-BG" sz="1500" kern="1200" dirty="0"/>
            <a:t>Устното изложение започва да се отличава и с убедителност, когато учителят умело съчетава използването на описания, сравнения, обяснения и доказателства. Постигането на подобна цел изисква също внимателно обмисляне на използването на противопоставяне на определена гледна точка.</a:t>
          </a:r>
          <a:endParaRPr lang="en-US" sz="1500" kern="1200" dirty="0"/>
        </a:p>
      </dsp:txBody>
      <dsp:txXfrm>
        <a:off x="4433774" y="451858"/>
        <a:ext cx="2424940" cy="4356934"/>
      </dsp:txXfrm>
    </dsp:sp>
    <dsp:sp modelId="{E77AE1A4-62E6-4DB0-B0C8-3144E381F174}">
      <dsp:nvSpPr>
        <dsp:cNvPr id="0" name=""/>
        <dsp:cNvSpPr/>
      </dsp:nvSpPr>
      <dsp:spPr>
        <a:xfrm>
          <a:off x="7226174" y="98999"/>
          <a:ext cx="3133231" cy="46905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FB856A-2BDA-4318-9ABF-DC6E40EBAE31}">
      <dsp:nvSpPr>
        <dsp:cNvPr id="0" name=""/>
        <dsp:cNvSpPr/>
      </dsp:nvSpPr>
      <dsp:spPr>
        <a:xfrm>
          <a:off x="7518191" y="376415"/>
          <a:ext cx="3133231" cy="469054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bg-BG" sz="1500" kern="1200" dirty="0"/>
            <a:t>Използването на подходящи метафори съдейства за постигане на по-високо равнище на образност на устното изложение. В тази връзка е важно също внимателно да се обмисли използването на ирония в хода на устното изложение на учебното съдържание. Въз основа на анализа на данните от онлайн проучването може да се твърди, че съгласно мнението на тази група респонденти постигането на емоционалност на устното изложение се отличава с високо равнище на трудност.</a:t>
          </a:r>
          <a:endParaRPr lang="en-US" sz="1500" kern="1200" dirty="0"/>
        </a:p>
      </dsp:txBody>
      <dsp:txXfrm>
        <a:off x="7609960" y="468184"/>
        <a:ext cx="2949693" cy="450700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90ABD-140A-4E83-A993-ECB2C648211C}">
      <dsp:nvSpPr>
        <dsp:cNvPr id="0" name=""/>
        <dsp:cNvSpPr/>
      </dsp:nvSpPr>
      <dsp:spPr>
        <a:xfrm>
          <a:off x="60335" y="-495822"/>
          <a:ext cx="4697267" cy="29827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3FF268-0B9C-4B2F-8BAC-300EE7D7EEAB}">
      <dsp:nvSpPr>
        <dsp:cNvPr id="0" name=""/>
        <dsp:cNvSpPr/>
      </dsp:nvSpPr>
      <dsp:spPr>
        <a:xfrm>
          <a:off x="582254" y="0"/>
          <a:ext cx="4697267" cy="29827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bg-BG" sz="2400" kern="1200" dirty="0"/>
            <a:t>БЛАГОДАРЯ ЗА ВНИМАНИЕТО!</a:t>
          </a:r>
          <a:endParaRPr lang="en-US" sz="2400" kern="1200" dirty="0"/>
        </a:p>
      </dsp:txBody>
      <dsp:txXfrm>
        <a:off x="669616" y="87362"/>
        <a:ext cx="4522543" cy="2808041"/>
      </dsp:txXfrm>
    </dsp:sp>
    <dsp:sp modelId="{346E83BD-C311-46DF-8F3B-2BF7DE70EF7D}">
      <dsp:nvSpPr>
        <dsp:cNvPr id="0" name=""/>
        <dsp:cNvSpPr/>
      </dsp:nvSpPr>
      <dsp:spPr>
        <a:xfrm>
          <a:off x="5742443" y="613087"/>
          <a:ext cx="4697267" cy="29827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7839D-8CE3-460B-8E34-F452B78B3E43}">
      <dsp:nvSpPr>
        <dsp:cNvPr id="0" name=""/>
        <dsp:cNvSpPr/>
      </dsp:nvSpPr>
      <dsp:spPr>
        <a:xfrm>
          <a:off x="6264361" y="1108909"/>
          <a:ext cx="4697267" cy="29827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bg-BG" sz="2000" kern="1200" dirty="0"/>
            <a:t>гл. ас. д-р Галина Георгиева</a:t>
          </a:r>
        </a:p>
      </dsp:txBody>
      <dsp:txXfrm>
        <a:off x="6351723" y="1196271"/>
        <a:ext cx="4522543" cy="280804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D104CA-CD18-4733-BCD0-E6BE24087AC5}" type="datetimeFigureOut">
              <a:rPr lang="en-US" smtClean="0"/>
              <a:t>12/1/2022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2DE014-8E5E-4335-A0E6-717C498E25AD}" type="slidenum">
              <a:rPr lang="en-US" smtClean="0"/>
              <a:t>‹#›</a:t>
            </a:fld>
            <a:endParaRPr lang="en-US"/>
          </a:p>
        </p:txBody>
      </p:sp>
    </p:spTree>
    <p:extLst>
      <p:ext uri="{BB962C8B-B14F-4D97-AF65-F5344CB8AC3E}">
        <p14:creationId xmlns:p14="http://schemas.microsoft.com/office/powerpoint/2010/main" val="2636423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524000"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524000" y="3943232"/>
            <a:ext cx="9144000" cy="1655762"/>
          </a:xfrm>
        </p:spPr>
        <p:txBody>
          <a:bodyPr>
            <a:normAutofit/>
          </a:bodyPr>
          <a:lstStyle>
            <a:lvl1pPr marL="0" indent="0" algn="ctr">
              <a:lnSpc>
                <a:spcPts val="32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C1D965B-87A4-4F43-BE02-800BCCDF42EF}"/>
              </a:ext>
            </a:extLst>
          </p:cNvPr>
          <p:cNvSpPr>
            <a:spLocks noGrp="1"/>
          </p:cNvSpPr>
          <p:nvPr>
            <p:ph type="dt" sz="half" idx="10"/>
          </p:nvPr>
        </p:nvSpPr>
        <p:spPr>
          <a:xfrm>
            <a:off x="420624" y="6217920"/>
            <a:ext cx="2743200" cy="640080"/>
          </a:xfrm>
        </p:spPr>
        <p:txBody>
          <a:bodyPr anchor="ctr" anchorCtr="0"/>
          <a:lstStyle/>
          <a:p>
            <a:fld id="{403CB87E-4591-47A1-9046-CF63F17215EF}" type="datetime2">
              <a:rPr lang="en-US" smtClean="0"/>
              <a:t>Thursday, December 1, 2022</a:t>
            </a:fld>
            <a:endParaRPr lang="en-US" dirty="0"/>
          </a:p>
        </p:txBody>
      </p:sp>
      <p:sp>
        <p:nvSpPr>
          <p:cNvPr id="5" name="Footer Placeholder 4">
            <a:extLst>
              <a:ext uri="{FF2B5EF4-FFF2-40B4-BE49-F238E27FC236}">
                <a16:creationId xmlns:a16="http://schemas.microsoft.com/office/drawing/2014/main" id="{389ED35B-CBF1-40D9-BAA7-CF9E1E22B8FC}"/>
              </a:ext>
            </a:extLst>
          </p:cNvPr>
          <p:cNvSpPr>
            <a:spLocks noGrp="1"/>
          </p:cNvSpPr>
          <p:nvPr>
            <p:ph type="ftr" sz="quarter" idx="11"/>
          </p:nvPr>
        </p:nvSpPr>
        <p:spPr>
          <a:xfrm>
            <a:off x="3767328" y="6217920"/>
            <a:ext cx="7196328" cy="640080"/>
          </a:xfrm>
        </p:spPr>
        <p:txBody>
          <a:bodyPr anchor="ctr" anchorCtr="0"/>
          <a:lstStyle/>
          <a:p>
            <a:r>
              <a:rPr lang="en-US" dirty="0"/>
              <a:t>Sample Footer Text</a:t>
            </a:r>
          </a:p>
        </p:txBody>
      </p:sp>
      <p:sp>
        <p:nvSpPr>
          <p:cNvPr id="6" name="Slide Number Placeholder 5">
            <a:extLst>
              <a:ext uri="{FF2B5EF4-FFF2-40B4-BE49-F238E27FC236}">
                <a16:creationId xmlns:a16="http://schemas.microsoft.com/office/drawing/2014/main" id="{3D26653A-450D-4BDE-8718-99F2D9314259}"/>
              </a:ext>
            </a:extLst>
          </p:cNvPr>
          <p:cNvSpPr>
            <a:spLocks noGrp="1"/>
          </p:cNvSpPr>
          <p:nvPr>
            <p:ph type="sldNum" sz="quarter" idx="12"/>
          </p:nvPr>
        </p:nvSpPr>
        <p:spPr>
          <a:xfrm>
            <a:off x="11503152" y="0"/>
            <a:ext cx="685800" cy="685800"/>
          </a:xfrm>
        </p:spPr>
        <p:txBody>
          <a:bodyPr/>
          <a:lstStyle>
            <a:lvl1pPr algn="ctr">
              <a:defRPr/>
            </a:lvl1pPr>
          </a:lstStyle>
          <a:p>
            <a:fld id="{3A4F6043-7A67-491B-98BC-F933DED7226D}" type="slidenum">
              <a:rPr lang="en-US" smtClean="0"/>
              <a:t>‹#›</a:t>
            </a:fld>
            <a:endParaRPr lang="en-US"/>
          </a:p>
        </p:txBody>
      </p:sp>
    </p:spTree>
    <p:extLst>
      <p:ext uri="{BB962C8B-B14F-4D97-AF65-F5344CB8AC3E}">
        <p14:creationId xmlns:p14="http://schemas.microsoft.com/office/powerpoint/2010/main" val="4265182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B8191-8A0C-4077-9A2D-0255BF81A9D0}"/>
              </a:ext>
            </a:extLst>
          </p:cNvPr>
          <p:cNvSpPr>
            <a:spLocks noGrp="1"/>
          </p:cNvSpPr>
          <p:nvPr>
            <p:ph type="dt" sz="half" idx="10"/>
          </p:nvPr>
        </p:nvSpPr>
        <p:spPr/>
        <p:txBody>
          <a:bodyPr/>
          <a:lstStyle/>
          <a:p>
            <a:fld id="{2FA17F0E-8070-4DFE-A821-9A699EDBAD7E}" type="datetime2">
              <a:rPr lang="en-US" smtClean="0"/>
              <a:t>Thursday, December 1, 2022</a:t>
            </a:fld>
            <a:endParaRPr lang="en-US"/>
          </a:p>
        </p:txBody>
      </p:sp>
      <p:sp>
        <p:nvSpPr>
          <p:cNvPr id="5" name="Footer Placeholder 4">
            <a:extLst>
              <a:ext uri="{FF2B5EF4-FFF2-40B4-BE49-F238E27FC236}">
                <a16:creationId xmlns:a16="http://schemas.microsoft.com/office/drawing/2014/main" id="{BF441B40-57AC-45F3-9AAC-DC2BEBB1218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B6D65F4-29FA-451A-878F-768E426A7EDA}"/>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50363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141D6-1E1A-4A54-A9B4-57F86865FC03}"/>
              </a:ext>
            </a:extLst>
          </p:cNvPr>
          <p:cNvSpPr>
            <a:spLocks noGrp="1"/>
          </p:cNvSpPr>
          <p:nvPr>
            <p:ph type="dt" sz="half" idx="10"/>
          </p:nvPr>
        </p:nvSpPr>
        <p:spPr/>
        <p:txBody>
          <a:bodyPr/>
          <a:lstStyle/>
          <a:p>
            <a:fld id="{D88D34AE-C7BF-46E5-A968-01C6641F6476}" type="datetime2">
              <a:rPr lang="en-US" smtClean="0"/>
              <a:t>Thursday, December 1, 2022</a:t>
            </a:fld>
            <a:endParaRPr lang="en-US"/>
          </a:p>
        </p:txBody>
      </p:sp>
      <p:sp>
        <p:nvSpPr>
          <p:cNvPr id="5" name="Footer Placeholder 4">
            <a:extLst>
              <a:ext uri="{FF2B5EF4-FFF2-40B4-BE49-F238E27FC236}">
                <a16:creationId xmlns:a16="http://schemas.microsoft.com/office/drawing/2014/main" id="{E57541D6-4702-4421-AEB2-D6CA3AADBA4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C3C9F43-CD60-4C38-94C9-0E6D3B7224F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51495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a:xfrm>
            <a:off x="420624" y="365125"/>
            <a:ext cx="10543032" cy="1325563"/>
          </a:xfrm>
        </p:spPr>
        <p:txBody>
          <a:bodyPr>
            <a:normAutofit/>
          </a:bodyPr>
          <a:lstStyle>
            <a:lvl1pPr>
              <a:lnSpc>
                <a:spcPct val="90000"/>
              </a:lnSpc>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5" y="1825625"/>
            <a:ext cx="10543031" cy="4206383"/>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D1A7D4-E57E-4789-896B-B2A051BF94F6}"/>
              </a:ext>
            </a:extLst>
          </p:cNvPr>
          <p:cNvSpPr>
            <a:spLocks noGrp="1"/>
          </p:cNvSpPr>
          <p:nvPr>
            <p:ph type="dt" sz="half" idx="10"/>
          </p:nvPr>
        </p:nvSpPr>
        <p:spPr>
          <a:xfrm>
            <a:off x="420624" y="6217920"/>
            <a:ext cx="2743200" cy="640080"/>
          </a:xfrm>
        </p:spPr>
        <p:txBody>
          <a:bodyPr/>
          <a:lstStyle>
            <a:lvl1pPr>
              <a:defRPr>
                <a:solidFill>
                  <a:schemeClr val="tx2"/>
                </a:solidFill>
              </a:defRPr>
            </a:lvl1pPr>
          </a:lstStyle>
          <a:p>
            <a:fld id="{F33DE70B-B772-416E-A790-995760B1742E}" type="datetime2">
              <a:rPr lang="en-US" smtClean="0"/>
              <a:t>Thursday, December 1, 2022</a:t>
            </a:fld>
            <a:endParaRPr lang="en-US" dirty="0"/>
          </a:p>
        </p:txBody>
      </p:sp>
      <p:sp>
        <p:nvSpPr>
          <p:cNvPr id="5" name="Footer Placeholder 4">
            <a:extLst>
              <a:ext uri="{FF2B5EF4-FFF2-40B4-BE49-F238E27FC236}">
                <a16:creationId xmlns:a16="http://schemas.microsoft.com/office/drawing/2014/main" id="{A07B63EE-3B35-4F8A-BDA3-E778BFE14CA1}"/>
              </a:ext>
            </a:extLst>
          </p:cNvPr>
          <p:cNvSpPr>
            <a:spLocks noGrp="1"/>
          </p:cNvSpPr>
          <p:nvPr>
            <p:ph type="ftr" sz="quarter" idx="11"/>
          </p:nvPr>
        </p:nvSpPr>
        <p:spPr/>
        <p:txBody>
          <a:bodyPr/>
          <a:lstStyle>
            <a:lvl1pPr>
              <a:defRPr>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C8339EF2-7937-4C30-A883-7F7BD02802BC}"/>
              </a:ext>
            </a:extLst>
          </p:cNvPr>
          <p:cNvSpPr>
            <a:spLocks noGrp="1"/>
          </p:cNvSpPr>
          <p:nvPr>
            <p:ph type="sldNum" sz="quarter" idx="12"/>
          </p:nvPr>
        </p:nvSpPr>
        <p:spPr/>
        <p:txBody>
          <a:bodyPr/>
          <a:lstStyle>
            <a:lvl1pPr algn="ctr">
              <a:defRPr>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133457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43032"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43032" cy="1500187"/>
          </a:xfrm>
        </p:spPr>
        <p:txBody>
          <a:bodyPr>
            <a:no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64E2B4-314C-4D4F-8938-E437A2EF527B}"/>
              </a:ext>
            </a:extLst>
          </p:cNvPr>
          <p:cNvSpPr>
            <a:spLocks noGrp="1"/>
          </p:cNvSpPr>
          <p:nvPr>
            <p:ph type="dt" sz="half" idx="10"/>
          </p:nvPr>
        </p:nvSpPr>
        <p:spPr/>
        <p:txBody>
          <a:bodyPr/>
          <a:lstStyle/>
          <a:p>
            <a:fld id="{76760CDE-A6F1-4138-AF12-ED09E8E5FB6B}" type="datetime2">
              <a:rPr lang="en-US" smtClean="0"/>
              <a:t>Thursday, December 1, 2022</a:t>
            </a:fld>
            <a:endParaRPr lang="en-US"/>
          </a:p>
        </p:txBody>
      </p:sp>
      <p:sp>
        <p:nvSpPr>
          <p:cNvPr id="5" name="Footer Placeholder 4">
            <a:extLst>
              <a:ext uri="{FF2B5EF4-FFF2-40B4-BE49-F238E27FC236}">
                <a16:creationId xmlns:a16="http://schemas.microsoft.com/office/drawing/2014/main" id="{72442F23-6986-4A36-97F0-13F305A2DEB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94BA1B9-2423-42BD-A553-DC5703F6243F}"/>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896382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599176" cy="4206382"/>
          </a:xfrm>
        </p:spPr>
        <p:txBody>
          <a:bodyPr/>
          <a:lstStyle>
            <a:lvl1pPr marL="457200" indent="-457200">
              <a:buFont typeface="Wingdings 2" panose="05020102010507070707" pitchFamily="18" charset="2"/>
              <a:buChar char="¬"/>
              <a:defRPr/>
            </a:lvl1pPr>
            <a:lvl2pPr marL="800100" indent="-342900">
              <a:buFont typeface="Wingdings 2" panose="05020102010507070707" pitchFamily="18" charset="2"/>
              <a:buChar char="¬"/>
              <a:defRPr/>
            </a:lvl2pPr>
            <a:lvl3pPr marL="1257300" indent="-342900">
              <a:buFont typeface="Wingdings 2" panose="05020102010507070707" pitchFamily="18" charset="2"/>
              <a:buChar char="¬"/>
              <a:defRPr/>
            </a:lvl3pPr>
            <a:lvl4pPr marL="1657350" indent="-285750">
              <a:buFont typeface="Wingdings 2" panose="05020102010507070707" pitchFamily="18" charset="2"/>
              <a:buChar char="¬"/>
              <a:defRPr/>
            </a:lvl4pPr>
            <a:lvl5pPr marL="2114550" indent="-285750">
              <a:buFont typeface="Wingdings 2" panose="05020102010507070707" pitchFamily="18"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6172200" y="1825625"/>
            <a:ext cx="479145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A1B49-6AAA-4DA7-970F-B75899F1AB51}"/>
              </a:ext>
            </a:extLst>
          </p:cNvPr>
          <p:cNvSpPr>
            <a:spLocks noGrp="1"/>
          </p:cNvSpPr>
          <p:nvPr>
            <p:ph type="dt" sz="half" idx="10"/>
          </p:nvPr>
        </p:nvSpPr>
        <p:spPr/>
        <p:txBody>
          <a:bodyPr/>
          <a:lstStyle/>
          <a:p>
            <a:fld id="{DB15F8B1-DB7B-4D28-A97D-40FB2DD1EF78}" type="datetime2">
              <a:rPr lang="en-US" smtClean="0"/>
              <a:t>Thursday, December 1, 2022</a:t>
            </a:fld>
            <a:endParaRPr lang="en-US"/>
          </a:p>
        </p:txBody>
      </p:sp>
      <p:sp>
        <p:nvSpPr>
          <p:cNvPr id="6" name="Footer Placeholder 5">
            <a:extLst>
              <a:ext uri="{FF2B5EF4-FFF2-40B4-BE49-F238E27FC236}">
                <a16:creationId xmlns:a16="http://schemas.microsoft.com/office/drawing/2014/main" id="{DEE3649A-B9A2-4737-B47E-758DC140688B}"/>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50C1407-C705-451C-878E-8175DCCD500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986656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0624" y="1681163"/>
            <a:ext cx="554969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0624" y="2505075"/>
            <a:ext cx="554969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970321" y="1681163"/>
            <a:ext cx="4993335"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970321" y="2505075"/>
            <a:ext cx="4993335" cy="3526932"/>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6A6298F3-0AEC-4811-99A4-B78AE3A70B1E}"/>
              </a:ext>
            </a:extLst>
          </p:cNvPr>
          <p:cNvSpPr>
            <a:spLocks noGrp="1"/>
          </p:cNvSpPr>
          <p:nvPr>
            <p:ph type="dt" sz="half" idx="10"/>
          </p:nvPr>
        </p:nvSpPr>
        <p:spPr>
          <a:xfrm>
            <a:off x="420624" y="6217920"/>
            <a:ext cx="2743200" cy="640080"/>
          </a:xfrm>
        </p:spPr>
        <p:txBody>
          <a:bodyPr/>
          <a:lstStyle/>
          <a:p>
            <a:fld id="{14039161-23B8-4738-9069-73EBE8884FDD}" type="datetime2">
              <a:rPr lang="en-US" smtClean="0"/>
              <a:t>Thursday, December 1, 2022</a:t>
            </a:fld>
            <a:endParaRPr lang="en-US"/>
          </a:p>
        </p:txBody>
      </p:sp>
      <p:sp>
        <p:nvSpPr>
          <p:cNvPr id="8" name="Footer Placeholder 7">
            <a:extLst>
              <a:ext uri="{FF2B5EF4-FFF2-40B4-BE49-F238E27FC236}">
                <a16:creationId xmlns:a16="http://schemas.microsoft.com/office/drawing/2014/main" id="{AA7690B4-8A9A-4717-8B0B-2C921292656C}"/>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5328F00A-44BE-4E0A-B1CE-1FC489654F71}"/>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805057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43032" cy="1325563"/>
          </a:xfrm>
        </p:spPr>
        <p:txBody>
          <a:bodyPr>
            <a:normAutofit/>
          </a:bodyPr>
          <a:lstStyle>
            <a:lvl1pPr>
              <a:defRPr sz="5200"/>
            </a:lvl1pPr>
          </a:lstStyle>
          <a:p>
            <a:r>
              <a:rPr lang="en-US" dirty="0"/>
              <a:t>Click to edit Master title style</a:t>
            </a:r>
          </a:p>
        </p:txBody>
      </p:sp>
      <p:sp>
        <p:nvSpPr>
          <p:cNvPr id="3" name="Date Placeholder 2">
            <a:extLst>
              <a:ext uri="{FF2B5EF4-FFF2-40B4-BE49-F238E27FC236}">
                <a16:creationId xmlns:a16="http://schemas.microsoft.com/office/drawing/2014/main" id="{D443A871-5A76-4349-99F0-C46C77380477}"/>
              </a:ext>
            </a:extLst>
          </p:cNvPr>
          <p:cNvSpPr>
            <a:spLocks noGrp="1"/>
          </p:cNvSpPr>
          <p:nvPr>
            <p:ph type="dt" sz="half" idx="10"/>
          </p:nvPr>
        </p:nvSpPr>
        <p:spPr/>
        <p:txBody>
          <a:bodyPr/>
          <a:lstStyle/>
          <a:p>
            <a:fld id="{FA994D44-7693-499F-AC6C-11696134FE3F}" type="datetime2">
              <a:rPr lang="en-US" smtClean="0"/>
              <a:t>Thursday, December 1, 2022</a:t>
            </a:fld>
            <a:endParaRPr lang="en-US"/>
          </a:p>
        </p:txBody>
      </p:sp>
      <p:sp>
        <p:nvSpPr>
          <p:cNvPr id="4" name="Footer Placeholder 3">
            <a:extLst>
              <a:ext uri="{FF2B5EF4-FFF2-40B4-BE49-F238E27FC236}">
                <a16:creationId xmlns:a16="http://schemas.microsoft.com/office/drawing/2014/main" id="{F472E803-8BD9-40A2-8389-C19DA11480E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05414ED-B772-4B84-813E-E34C9A97C05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458264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62BDD-CBFF-4046-A6B2-A9ECCB7EA144}"/>
              </a:ext>
            </a:extLst>
          </p:cNvPr>
          <p:cNvSpPr>
            <a:spLocks noGrp="1"/>
          </p:cNvSpPr>
          <p:nvPr>
            <p:ph type="dt" sz="half" idx="10"/>
          </p:nvPr>
        </p:nvSpPr>
        <p:spPr/>
        <p:txBody>
          <a:bodyPr/>
          <a:lstStyle/>
          <a:p>
            <a:fld id="{363AF2AE-472C-4EF3-ABB2-24BAA9AE3CF7}" type="datetime2">
              <a:rPr lang="en-US" smtClean="0"/>
              <a:t>Thursday, December 1, 2022</a:t>
            </a:fld>
            <a:endParaRPr lang="en-US"/>
          </a:p>
        </p:txBody>
      </p:sp>
      <p:sp>
        <p:nvSpPr>
          <p:cNvPr id="3" name="Footer Placeholder 2">
            <a:extLst>
              <a:ext uri="{FF2B5EF4-FFF2-40B4-BE49-F238E27FC236}">
                <a16:creationId xmlns:a16="http://schemas.microsoft.com/office/drawing/2014/main" id="{4690B5F6-6C28-4A86-AFD0-D7F93D461945}"/>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5910D5C-1634-451B-8D99-4D47EB3A11E7}"/>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13649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43032" cy="1600200"/>
          </a:xfrm>
        </p:spPr>
        <p:txBody>
          <a:bodyPr anchor="b">
            <a:noAutofit/>
          </a:bodyPr>
          <a:lstStyle>
            <a:lvl1pPr>
              <a:defRPr sz="5200">
                <a:latin typeface="Dante (Headings)2"/>
              </a:defRPr>
            </a:lvl1pPr>
          </a:lstStyle>
          <a:p>
            <a:r>
              <a:rPr lang="en-US" dirty="0"/>
              <a:t>Click to edit Master title style</a:t>
            </a:r>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5183188" y="2199340"/>
            <a:ext cx="5780468"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4813E-250B-4422-AE46-5E1AB964A417}"/>
              </a:ext>
            </a:extLst>
          </p:cNvPr>
          <p:cNvSpPr>
            <a:spLocks noGrp="1"/>
          </p:cNvSpPr>
          <p:nvPr>
            <p:ph type="dt" sz="half" idx="10"/>
          </p:nvPr>
        </p:nvSpPr>
        <p:spPr>
          <a:xfrm>
            <a:off x="420624" y="6217920"/>
            <a:ext cx="2743200" cy="640080"/>
          </a:xfrm>
        </p:spPr>
        <p:txBody>
          <a:bodyPr/>
          <a:lstStyle/>
          <a:p>
            <a:fld id="{EAEA162C-A7C1-4263-9453-1BAFF8C39559}" type="datetime2">
              <a:rPr lang="en-US" smtClean="0"/>
              <a:t>Thursday, December 1, 2022</a:t>
            </a:fld>
            <a:endParaRPr lang="en-US"/>
          </a:p>
        </p:txBody>
      </p:sp>
      <p:sp>
        <p:nvSpPr>
          <p:cNvPr id="6" name="Footer Placeholder 5">
            <a:extLst>
              <a:ext uri="{FF2B5EF4-FFF2-40B4-BE49-F238E27FC236}">
                <a16:creationId xmlns:a16="http://schemas.microsoft.com/office/drawing/2014/main" id="{61CB5B81-E9CC-45F3-8EF1-35D2C8FF15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5DA7E97-5A73-4602-9582-6CDACB9185F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107464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4489180" cy="1600200"/>
          </a:xfrm>
        </p:spPr>
        <p:txBody>
          <a:bodyPr anchor="b">
            <a:norm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5183188"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BAF6305-9768-4792-866C-91238D45695D}"/>
              </a:ext>
            </a:extLst>
          </p:cNvPr>
          <p:cNvSpPr>
            <a:spLocks noGrp="1"/>
          </p:cNvSpPr>
          <p:nvPr>
            <p:ph type="dt" sz="half" idx="10"/>
          </p:nvPr>
        </p:nvSpPr>
        <p:spPr>
          <a:xfrm>
            <a:off x="420624" y="6217920"/>
            <a:ext cx="2743200" cy="640080"/>
          </a:xfrm>
        </p:spPr>
        <p:txBody>
          <a:bodyPr/>
          <a:lstStyle/>
          <a:p>
            <a:fld id="{64DF6793-3458-4587-8168-65F0C37A92D2}" type="datetime2">
              <a:rPr lang="en-US" smtClean="0"/>
              <a:t>Thursday, December 1, 2022</a:t>
            </a:fld>
            <a:endParaRPr lang="en-US"/>
          </a:p>
        </p:txBody>
      </p:sp>
      <p:sp>
        <p:nvSpPr>
          <p:cNvPr id="6" name="Footer Placeholder 5">
            <a:extLst>
              <a:ext uri="{FF2B5EF4-FFF2-40B4-BE49-F238E27FC236}">
                <a16:creationId xmlns:a16="http://schemas.microsoft.com/office/drawing/2014/main" id="{2CDBF050-0FF1-499F-936E-FAAE50DC3D3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902C2E-1542-46B4-85B1-7A4B3F7724FC}"/>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451369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86836B-C327-49CB-ADF2-2E730C4A91BF}"/>
              </a:ext>
            </a:extLst>
          </p:cNvPr>
          <p:cNvSpPr/>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310F61-136C-42B3-981B-FDE3DD0A8135}"/>
              </a:ext>
            </a:extLst>
          </p:cNvPr>
          <p:cNvSpPr/>
          <p:nvPr/>
        </p:nvSpPr>
        <p:spPr>
          <a:xfrm>
            <a:off x="1478322" y="709375"/>
            <a:ext cx="10713675" cy="54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4303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430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100">
                <a:solidFill>
                  <a:schemeClr val="tx2"/>
                </a:solidFill>
              </a:defRPr>
            </a:lvl1pPr>
          </a:lstStyle>
          <a:p>
            <a:fld id="{E8352ED3-3C46-4C9A-9738-67B2D875E7E2}" type="datetime2">
              <a:rPr lang="en-US" smtClean="0"/>
              <a:pPr/>
              <a:t>Thursday, December 1, 2022</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10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0"/>
            <a:ext cx="685800" cy="685800"/>
          </a:xfrm>
          <a:prstGeom prst="rect">
            <a:avLst/>
          </a:prstGeom>
        </p:spPr>
        <p:txBody>
          <a:bodyPr vert="horz" lIns="91440" tIns="45720" rIns="91440" bIns="45720" rtlCol="0" anchor="ctr"/>
          <a:lstStyle>
            <a:lvl1pPr algn="ctr">
              <a:defRPr sz="11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90433031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03" r:id="rId6"/>
    <p:sldLayoutId id="2147483699" r:id="rId7"/>
    <p:sldLayoutId id="2147483700" r:id="rId8"/>
    <p:sldLayoutId id="2147483701" r:id="rId9"/>
    <p:sldLayoutId id="2147483702" r:id="rId10"/>
    <p:sldLayoutId id="2147483704"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Wingdings 2" panose="05020102010507070707" pitchFamily="18" charset="2"/>
        <a:buChar char=""/>
        <a:defRPr sz="18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Clr>
          <a:schemeClr val="accent2"/>
        </a:buClr>
        <a:buFont typeface="Wingdings 2" panose="05020102010507070707" pitchFamily="18" charset="2"/>
        <a:buChar char=""/>
        <a:defRPr sz="12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Clr>
          <a:schemeClr val="accent2"/>
        </a:buClr>
        <a:buFont typeface="Wingdings 2" panose="05020102010507070707" pitchFamily="18" charset="2"/>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png"/><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a:extLst>
              <a:ext uri="{FF2B5EF4-FFF2-40B4-BE49-F238E27FC236}">
                <a16:creationId xmlns:a16="http://schemas.microsoft.com/office/drawing/2014/main" id="{6309FEC4-8980-4B3D-8104-37DDB980B52A}"/>
              </a:ext>
            </a:extLst>
          </p:cNvPr>
          <p:cNvGraphicFramePr>
            <a:graphicFrameLocks/>
          </p:cNvGraphicFramePr>
          <p:nvPr>
            <p:extLst>
              <p:ext uri="{D42A27DB-BD31-4B8C-83A1-F6EECF244321}">
                <p14:modId xmlns:p14="http://schemas.microsoft.com/office/powerpoint/2010/main" val="329409217"/>
              </p:ext>
            </p:extLst>
          </p:nvPr>
        </p:nvGraphicFramePr>
        <p:xfrm>
          <a:off x="499149" y="2438401"/>
          <a:ext cx="10962968" cy="3918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3506354C-B35B-4460-8749-6FF4590D0C14}"/>
              </a:ext>
            </a:extLst>
          </p:cNvPr>
          <p:cNvPicPr>
            <a:picLocks noChangeAspect="1"/>
          </p:cNvPicPr>
          <p:nvPr/>
        </p:nvPicPr>
        <p:blipFill>
          <a:blip r:embed="rId7"/>
          <a:stretch>
            <a:fillRect/>
          </a:stretch>
        </p:blipFill>
        <p:spPr>
          <a:xfrm>
            <a:off x="499149" y="386058"/>
            <a:ext cx="810838" cy="1268078"/>
          </a:xfrm>
          <a:prstGeom prst="rect">
            <a:avLst/>
          </a:prstGeom>
        </p:spPr>
      </p:pic>
      <p:sp>
        <p:nvSpPr>
          <p:cNvPr id="5" name="TextBox 4">
            <a:extLst>
              <a:ext uri="{FF2B5EF4-FFF2-40B4-BE49-F238E27FC236}">
                <a16:creationId xmlns:a16="http://schemas.microsoft.com/office/drawing/2014/main" id="{795F6C6C-775E-44BE-99C9-A36B6C81C891}"/>
              </a:ext>
            </a:extLst>
          </p:cNvPr>
          <p:cNvSpPr txBox="1"/>
          <p:nvPr/>
        </p:nvSpPr>
        <p:spPr>
          <a:xfrm>
            <a:off x="1651819" y="386058"/>
            <a:ext cx="6096000" cy="369332"/>
          </a:xfrm>
          <a:prstGeom prst="rect">
            <a:avLst/>
          </a:prstGeom>
          <a:noFill/>
        </p:spPr>
        <p:txBody>
          <a:bodyPr wrap="square">
            <a:spAutoFit/>
          </a:bodyPr>
          <a:lstStyle/>
          <a:p>
            <a:r>
              <a:rPr lang="ru-RU" dirty="0">
                <a:latin typeface="Univers" panose="020B0503020202020204" pitchFamily="34" charset="0"/>
                <a:cs typeface="Times New Roman" panose="02020603050405020304" pitchFamily="18" charset="0"/>
              </a:rPr>
              <a:t>Софийски университет „Св. Кл. Охридски“</a:t>
            </a:r>
          </a:p>
        </p:txBody>
      </p:sp>
    </p:spTree>
    <p:extLst>
      <p:ext uri="{BB962C8B-B14F-4D97-AF65-F5344CB8AC3E}">
        <p14:creationId xmlns:p14="http://schemas.microsoft.com/office/powerpoint/2010/main" val="298008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789A05-76D0-47F6-AD3C-AF905732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Background Gray Rectang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White Rectang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Vertical Connector">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 name="Horizontal Connector 2">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1C9858CC-350D-4B55-9184-0B21E4F4774E}"/>
              </a:ext>
            </a:extLst>
          </p:cNvPr>
          <p:cNvPicPr>
            <a:picLocks noChangeAspect="1"/>
          </p:cNvPicPr>
          <p:nvPr/>
        </p:nvPicPr>
        <p:blipFill>
          <a:blip r:embed="rId2"/>
          <a:stretch>
            <a:fillRect/>
          </a:stretch>
        </p:blipFill>
        <p:spPr>
          <a:xfrm>
            <a:off x="1144977" y="2253953"/>
            <a:ext cx="9568699" cy="2643805"/>
          </a:xfrm>
          <a:prstGeom prst="rect">
            <a:avLst/>
          </a:prstGeom>
        </p:spPr>
      </p:pic>
      <p:sp>
        <p:nvSpPr>
          <p:cNvPr id="5" name="TextBox 4">
            <a:extLst>
              <a:ext uri="{FF2B5EF4-FFF2-40B4-BE49-F238E27FC236}">
                <a16:creationId xmlns:a16="http://schemas.microsoft.com/office/drawing/2014/main" id="{347AA975-3772-45A5-9164-3FC54BA2F1FE}"/>
              </a:ext>
            </a:extLst>
          </p:cNvPr>
          <p:cNvSpPr txBox="1"/>
          <p:nvPr/>
        </p:nvSpPr>
        <p:spPr>
          <a:xfrm>
            <a:off x="1681316" y="2921067"/>
            <a:ext cx="8524568" cy="1631216"/>
          </a:xfrm>
          <a:prstGeom prst="rect">
            <a:avLst/>
          </a:prstGeom>
          <a:noFill/>
        </p:spPr>
        <p:txBody>
          <a:bodyPr wrap="square" rtlCol="0">
            <a:spAutoFit/>
          </a:bodyPr>
          <a:lstStyle/>
          <a:p>
            <a:r>
              <a:rPr lang="bg-BG" sz="2000" dirty="0">
                <a:solidFill>
                  <a:srgbClr val="000000"/>
                </a:solidFill>
                <a:effectLst/>
                <a:latin typeface="Times New Roman" panose="02020603050405020304" pitchFamily="18" charset="0"/>
                <a:ea typeface="Calibri" panose="020F0502020204030204" pitchFamily="34" charset="0"/>
              </a:rPr>
              <a:t>Авторът изразява благодарност за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финансиран</a:t>
            </a:r>
            <a:r>
              <a:rPr lang="bg-BG" sz="2000" dirty="0">
                <a:solidFill>
                  <a:srgbClr val="000000"/>
                </a:solidFill>
                <a:effectLst/>
                <a:latin typeface="Times New Roman" panose="02020603050405020304" pitchFamily="18" charset="0"/>
                <a:ea typeface="Calibri" panose="020F0502020204030204" pitchFamily="34" charset="0"/>
              </a:rPr>
              <a:t>ето </a:t>
            </a:r>
            <a:r>
              <a:rPr lang="en-US" sz="2000" dirty="0" err="1">
                <a:solidFill>
                  <a:srgbClr val="000000"/>
                </a:solidFill>
                <a:effectLst/>
                <a:latin typeface="Times New Roman" panose="02020603050405020304" pitchFamily="18" charset="0"/>
                <a:ea typeface="Calibri" panose="020F0502020204030204" pitchFamily="34" charset="0"/>
              </a:rPr>
              <a:t>от</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средствата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отпуснати</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целево</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от</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държавния</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бюджет</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на</a:t>
            </a:r>
            <a:r>
              <a:rPr lang="en-US" sz="2000" dirty="0">
                <a:solidFill>
                  <a:srgbClr val="000000"/>
                </a:solidFill>
                <a:effectLst/>
                <a:latin typeface="Times New Roman" panose="02020603050405020304" pitchFamily="18" charset="0"/>
                <a:ea typeface="Calibri" panose="020F0502020204030204" pitchFamily="34" charset="0"/>
              </a:rPr>
              <a:t> СУ „</a:t>
            </a:r>
            <a:r>
              <a:rPr lang="en-US" sz="2000" dirty="0" err="1">
                <a:solidFill>
                  <a:srgbClr val="000000"/>
                </a:solidFill>
                <a:effectLst/>
                <a:latin typeface="Times New Roman" panose="02020603050405020304" pitchFamily="18" charset="0"/>
                <a:ea typeface="Calibri" panose="020F0502020204030204" pitchFamily="34" charset="0"/>
              </a:rPr>
              <a:t>Св</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Климент</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Охридски</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за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научни</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изследвания</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по</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проект</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a:solidFill>
                  <a:srgbClr val="005A95"/>
                </a:solidFill>
                <a:effectLst/>
                <a:latin typeface="Times New Roman" panose="02020603050405020304" pitchFamily="18" charset="0"/>
                <a:ea typeface="Calibri" panose="020F0502020204030204" pitchFamily="34" charset="0"/>
              </a:rPr>
              <a:t>80-10-17</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от</a:t>
            </a:r>
            <a:r>
              <a:rPr lang="en-US" sz="2000" dirty="0">
                <a:solidFill>
                  <a:srgbClr val="000000"/>
                </a:solidFill>
                <a:effectLst/>
                <a:latin typeface="Times New Roman" panose="02020603050405020304" pitchFamily="18" charset="0"/>
                <a:ea typeface="Calibri" panose="020F0502020204030204" pitchFamily="34" charset="0"/>
              </a:rPr>
              <a:t> 10 </a:t>
            </a:r>
            <a:r>
              <a:rPr lang="en-US" sz="2000" dirty="0" err="1">
                <a:solidFill>
                  <a:srgbClr val="000000"/>
                </a:solidFill>
                <a:effectLst/>
                <a:latin typeface="Times New Roman" panose="02020603050405020304" pitchFamily="18" charset="0"/>
                <a:ea typeface="Calibri" panose="020F0502020204030204" pitchFamily="34" charset="0"/>
              </a:rPr>
              <a:t>май</a:t>
            </a:r>
            <a:r>
              <a:rPr lang="en-US" sz="2000" dirty="0">
                <a:solidFill>
                  <a:srgbClr val="000000"/>
                </a:solidFill>
                <a:effectLst/>
                <a:latin typeface="Times New Roman" panose="02020603050405020304" pitchFamily="18" charset="0"/>
                <a:ea typeface="Calibri" panose="020F0502020204030204" pitchFamily="34" charset="0"/>
              </a:rPr>
              <a:t> 2022 г. </a:t>
            </a:r>
            <a:r>
              <a:rPr lang="en-US" sz="2000" dirty="0" err="1">
                <a:solidFill>
                  <a:srgbClr val="000000"/>
                </a:solidFill>
                <a:effectLst/>
                <a:latin typeface="Times New Roman" panose="02020603050405020304" pitchFamily="18" charset="0"/>
                <a:ea typeface="Calibri" panose="020F0502020204030204" pitchFamily="34" charset="0"/>
              </a:rPr>
              <a:t>на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тема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Равнище</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на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езиковата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грамотност</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на</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студентите</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педагози</a:t>
            </a:r>
            <a:r>
              <a:rPr lang="en-US" sz="2000" dirty="0">
                <a:solidFill>
                  <a:srgbClr val="000000"/>
                </a:solidFill>
                <a:effectLst/>
                <a:latin typeface="Times New Roman" panose="02020603050405020304" pitchFamily="18" charset="0"/>
                <a:ea typeface="Calibri" panose="020F0502020204030204" pitchFamily="34" charset="0"/>
              </a:rPr>
              <a:t>", с </a:t>
            </a:r>
            <a:r>
              <a:rPr lang="en-US" sz="2000" dirty="0" err="1">
                <a:solidFill>
                  <a:srgbClr val="000000"/>
                </a:solidFill>
                <a:effectLst/>
                <a:latin typeface="Times New Roman" panose="02020603050405020304" pitchFamily="18" charset="0"/>
                <a:ea typeface="Calibri" panose="020F0502020204030204" pitchFamily="34" charset="0"/>
              </a:rPr>
              <a:t>научен</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ръководител</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проф</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дпн</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Нели</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Иванова</a:t>
            </a:r>
            <a:endParaRPr lang="en-US" sz="2000" dirty="0"/>
          </a:p>
        </p:txBody>
      </p:sp>
      <p:sp>
        <p:nvSpPr>
          <p:cNvPr id="15" name="TextBox 14">
            <a:extLst>
              <a:ext uri="{FF2B5EF4-FFF2-40B4-BE49-F238E27FC236}">
                <a16:creationId xmlns:a16="http://schemas.microsoft.com/office/drawing/2014/main" id="{A0DD5D0A-0B28-4A78-AB62-104E78B084A7}"/>
              </a:ext>
            </a:extLst>
          </p:cNvPr>
          <p:cNvSpPr txBox="1"/>
          <p:nvPr/>
        </p:nvSpPr>
        <p:spPr>
          <a:xfrm>
            <a:off x="3640393" y="345975"/>
            <a:ext cx="6100916" cy="584775"/>
          </a:xfrm>
          <a:prstGeom prst="rect">
            <a:avLst/>
          </a:prstGeom>
          <a:noFill/>
        </p:spPr>
        <p:txBody>
          <a:bodyPr wrap="square">
            <a:spAutoFit/>
          </a:bodyPr>
          <a:lstStyle/>
          <a:p>
            <a:r>
              <a:rPr lang="bg-BG" sz="3200" dirty="0"/>
              <a:t>Благодарности</a:t>
            </a:r>
          </a:p>
        </p:txBody>
      </p:sp>
    </p:spTree>
    <p:extLst>
      <p:ext uri="{BB962C8B-B14F-4D97-AF65-F5344CB8AC3E}">
        <p14:creationId xmlns:p14="http://schemas.microsoft.com/office/powerpoint/2010/main" val="78931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5">
            <a:extLst>
              <a:ext uri="{FF2B5EF4-FFF2-40B4-BE49-F238E27FC236}">
                <a16:creationId xmlns:a16="http://schemas.microsoft.com/office/drawing/2014/main" id="{09A6C34A-043C-4F3B-B050-1D8EFC791439}"/>
              </a:ext>
            </a:extLst>
          </p:cNvPr>
          <p:cNvGraphicFramePr>
            <a:graphicFrameLocks/>
          </p:cNvGraphicFramePr>
          <p:nvPr>
            <p:extLst>
              <p:ext uri="{D42A27DB-BD31-4B8C-83A1-F6EECF244321}">
                <p14:modId xmlns:p14="http://schemas.microsoft.com/office/powerpoint/2010/main" val="1159395994"/>
              </p:ext>
            </p:extLst>
          </p:nvPr>
        </p:nvGraphicFramePr>
        <p:xfrm>
          <a:off x="499149" y="1651819"/>
          <a:ext cx="10962968" cy="4704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F790FDD7-44FB-49F1-8744-CD163DB39ADF}"/>
              </a:ext>
            </a:extLst>
          </p:cNvPr>
          <p:cNvPicPr>
            <a:picLocks noChangeAspect="1"/>
          </p:cNvPicPr>
          <p:nvPr/>
        </p:nvPicPr>
        <p:blipFill>
          <a:blip r:embed="rId7"/>
          <a:stretch>
            <a:fillRect/>
          </a:stretch>
        </p:blipFill>
        <p:spPr>
          <a:xfrm>
            <a:off x="93730" y="110755"/>
            <a:ext cx="810838" cy="1268078"/>
          </a:xfrm>
          <a:prstGeom prst="rect">
            <a:avLst/>
          </a:prstGeom>
        </p:spPr>
      </p:pic>
      <p:sp>
        <p:nvSpPr>
          <p:cNvPr id="6" name="TextBox 5">
            <a:extLst>
              <a:ext uri="{FF2B5EF4-FFF2-40B4-BE49-F238E27FC236}">
                <a16:creationId xmlns:a16="http://schemas.microsoft.com/office/drawing/2014/main" id="{0444A6CC-C0A0-4999-A913-055CB9369C05}"/>
              </a:ext>
            </a:extLst>
          </p:cNvPr>
          <p:cNvSpPr txBox="1"/>
          <p:nvPr/>
        </p:nvSpPr>
        <p:spPr>
          <a:xfrm>
            <a:off x="1209367" y="228289"/>
            <a:ext cx="6096000" cy="369332"/>
          </a:xfrm>
          <a:prstGeom prst="rect">
            <a:avLst/>
          </a:prstGeom>
          <a:noFill/>
        </p:spPr>
        <p:txBody>
          <a:bodyPr wrap="square">
            <a:spAutoFit/>
          </a:bodyPr>
          <a:lstStyle/>
          <a:p>
            <a:r>
              <a:rPr lang="ru-RU" dirty="0"/>
              <a:t>Софийски университет „Св. Кл. Охридски“</a:t>
            </a:r>
          </a:p>
        </p:txBody>
      </p:sp>
    </p:spTree>
    <p:extLst>
      <p:ext uri="{BB962C8B-B14F-4D97-AF65-F5344CB8AC3E}">
        <p14:creationId xmlns:p14="http://schemas.microsoft.com/office/powerpoint/2010/main" val="48624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a:extLst>
              <a:ext uri="{FF2B5EF4-FFF2-40B4-BE49-F238E27FC236}">
                <a16:creationId xmlns:a16="http://schemas.microsoft.com/office/drawing/2014/main" id="{7F5F9945-8B0E-45D5-8EBD-EADA05B6581C}"/>
              </a:ext>
            </a:extLst>
          </p:cNvPr>
          <p:cNvGraphicFramePr>
            <a:graphicFrameLocks/>
          </p:cNvGraphicFramePr>
          <p:nvPr>
            <p:extLst>
              <p:ext uri="{D42A27DB-BD31-4B8C-83A1-F6EECF244321}">
                <p14:modId xmlns:p14="http://schemas.microsoft.com/office/powerpoint/2010/main" val="2225484679"/>
              </p:ext>
            </p:extLst>
          </p:nvPr>
        </p:nvGraphicFramePr>
        <p:xfrm>
          <a:off x="1032387" y="2428569"/>
          <a:ext cx="9632446" cy="3318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DD9F8DE0-D037-4B9A-A68C-ABD66B5C319E}"/>
              </a:ext>
            </a:extLst>
          </p:cNvPr>
          <p:cNvSpPr txBox="1"/>
          <p:nvPr/>
        </p:nvSpPr>
        <p:spPr>
          <a:xfrm>
            <a:off x="3598607" y="611747"/>
            <a:ext cx="6096000" cy="1077218"/>
          </a:xfrm>
          <a:prstGeom prst="rect">
            <a:avLst/>
          </a:prstGeom>
          <a:noFill/>
        </p:spPr>
        <p:txBody>
          <a:bodyPr wrap="square">
            <a:spAutoFit/>
          </a:bodyPr>
          <a:lstStyle/>
          <a:p>
            <a:r>
              <a:rPr lang="bg-BG" sz="3200" dirty="0"/>
              <a:t>Устно изложение на учебното съдържание</a:t>
            </a:r>
            <a:endParaRPr lang="en-US" sz="3200" dirty="0"/>
          </a:p>
        </p:txBody>
      </p:sp>
    </p:spTree>
    <p:extLst>
      <p:ext uri="{BB962C8B-B14F-4D97-AF65-F5344CB8AC3E}">
        <p14:creationId xmlns:p14="http://schemas.microsoft.com/office/powerpoint/2010/main" val="149056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789A05-76D0-47F6-AD3C-AF905732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Background Gray Rectang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White Rectang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Vertical Connector">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 name="Horizontal Connector 2">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3" name="Content Placeholder 5">
            <a:extLst>
              <a:ext uri="{FF2B5EF4-FFF2-40B4-BE49-F238E27FC236}">
                <a16:creationId xmlns:a16="http://schemas.microsoft.com/office/drawing/2014/main" id="{DDAB61EF-7312-40AA-90C1-661653A3F9E6}"/>
              </a:ext>
            </a:extLst>
          </p:cNvPr>
          <p:cNvGraphicFramePr>
            <a:graphicFrameLocks/>
          </p:cNvGraphicFramePr>
          <p:nvPr>
            <p:extLst>
              <p:ext uri="{D42A27DB-BD31-4B8C-83A1-F6EECF244321}">
                <p14:modId xmlns:p14="http://schemas.microsoft.com/office/powerpoint/2010/main" val="438464124"/>
              </p:ext>
            </p:extLst>
          </p:nvPr>
        </p:nvGraphicFramePr>
        <p:xfrm>
          <a:off x="1948329" y="2515751"/>
          <a:ext cx="8716504" cy="3231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0BD63F62-75CD-4C4C-8E81-A2867F26CFCD}"/>
              </a:ext>
            </a:extLst>
          </p:cNvPr>
          <p:cNvSpPr txBox="1"/>
          <p:nvPr/>
        </p:nvSpPr>
        <p:spPr>
          <a:xfrm>
            <a:off x="3256123" y="526245"/>
            <a:ext cx="6100916" cy="584775"/>
          </a:xfrm>
          <a:prstGeom prst="rect">
            <a:avLst/>
          </a:prstGeom>
          <a:noFill/>
        </p:spPr>
        <p:txBody>
          <a:bodyPr wrap="square">
            <a:spAutoFit/>
          </a:bodyPr>
          <a:lstStyle/>
          <a:p>
            <a:r>
              <a:rPr lang="bg-BG" sz="3200" dirty="0"/>
              <a:t>Онлайн анкетно проучване</a:t>
            </a:r>
            <a:endParaRPr lang="en-US" sz="3200" dirty="0"/>
          </a:p>
        </p:txBody>
      </p:sp>
    </p:spTree>
    <p:extLst>
      <p:ext uri="{BB962C8B-B14F-4D97-AF65-F5344CB8AC3E}">
        <p14:creationId xmlns:p14="http://schemas.microsoft.com/office/powerpoint/2010/main" val="1018311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a:extLst>
              <a:ext uri="{FF2B5EF4-FFF2-40B4-BE49-F238E27FC236}">
                <a16:creationId xmlns:a16="http://schemas.microsoft.com/office/drawing/2014/main" id="{D034DE69-71B8-454E-8BD1-CEFBF64BEE8A}"/>
              </a:ext>
            </a:extLst>
          </p:cNvPr>
          <p:cNvGraphicFramePr>
            <a:graphicFrameLocks/>
          </p:cNvGraphicFramePr>
          <p:nvPr/>
        </p:nvGraphicFramePr>
        <p:xfrm>
          <a:off x="499149" y="2438401"/>
          <a:ext cx="10962968" cy="3918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642C6EF-8DD4-42F7-A701-81BD87729E74}"/>
              </a:ext>
            </a:extLst>
          </p:cNvPr>
          <p:cNvSpPr txBox="1"/>
          <p:nvPr/>
        </p:nvSpPr>
        <p:spPr>
          <a:xfrm>
            <a:off x="791496" y="818224"/>
            <a:ext cx="10609007" cy="646331"/>
          </a:xfrm>
          <a:prstGeom prst="rect">
            <a:avLst/>
          </a:prstGeom>
          <a:noFill/>
        </p:spPr>
        <p:txBody>
          <a:bodyPr wrap="square">
            <a:spAutoFit/>
          </a:bodyPr>
          <a:lstStyle/>
          <a:p>
            <a:r>
              <a:rPr lang="bg-BG" dirty="0"/>
              <a:t>Разпределение на данните относно полезността на устното изложение при присъствени и при онлайн занятия</a:t>
            </a:r>
            <a:endParaRPr lang="en-US" sz="1800" dirty="0"/>
          </a:p>
        </p:txBody>
      </p:sp>
    </p:spTree>
    <p:extLst>
      <p:ext uri="{BB962C8B-B14F-4D97-AF65-F5344CB8AC3E}">
        <p14:creationId xmlns:p14="http://schemas.microsoft.com/office/powerpoint/2010/main" val="408980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a:extLst>
              <a:ext uri="{FF2B5EF4-FFF2-40B4-BE49-F238E27FC236}">
                <a16:creationId xmlns:a16="http://schemas.microsoft.com/office/drawing/2014/main" id="{D034DE69-71B8-454E-8BD1-CEFBF64BEE8A}"/>
              </a:ext>
            </a:extLst>
          </p:cNvPr>
          <p:cNvGraphicFramePr>
            <a:graphicFrameLocks/>
          </p:cNvGraphicFramePr>
          <p:nvPr>
            <p:extLst>
              <p:ext uri="{D42A27DB-BD31-4B8C-83A1-F6EECF244321}">
                <p14:modId xmlns:p14="http://schemas.microsoft.com/office/powerpoint/2010/main" val="1033333612"/>
              </p:ext>
            </p:extLst>
          </p:nvPr>
        </p:nvGraphicFramePr>
        <p:xfrm>
          <a:off x="499149" y="1730477"/>
          <a:ext cx="11053754" cy="4626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642C6EF-8DD4-42F7-A701-81BD87729E74}"/>
              </a:ext>
            </a:extLst>
          </p:cNvPr>
          <p:cNvSpPr txBox="1"/>
          <p:nvPr/>
        </p:nvSpPr>
        <p:spPr>
          <a:xfrm>
            <a:off x="791496" y="818224"/>
            <a:ext cx="10609007" cy="369332"/>
          </a:xfrm>
          <a:prstGeom prst="rect">
            <a:avLst/>
          </a:prstGeom>
          <a:noFill/>
        </p:spPr>
        <p:txBody>
          <a:bodyPr wrap="square">
            <a:spAutoFit/>
          </a:bodyPr>
          <a:lstStyle/>
          <a:p>
            <a:r>
              <a:rPr lang="bg-BG" dirty="0"/>
              <a:t>Повишаване на равнището на достъпност на устното изложение</a:t>
            </a:r>
            <a:endParaRPr lang="en-US" sz="1800" dirty="0"/>
          </a:p>
        </p:txBody>
      </p:sp>
    </p:spTree>
    <p:extLst>
      <p:ext uri="{BB962C8B-B14F-4D97-AF65-F5344CB8AC3E}">
        <p14:creationId xmlns:p14="http://schemas.microsoft.com/office/powerpoint/2010/main" val="391634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a:extLst>
              <a:ext uri="{FF2B5EF4-FFF2-40B4-BE49-F238E27FC236}">
                <a16:creationId xmlns:a16="http://schemas.microsoft.com/office/drawing/2014/main" id="{D034DE69-71B8-454E-8BD1-CEFBF64BEE8A}"/>
              </a:ext>
            </a:extLst>
          </p:cNvPr>
          <p:cNvGraphicFramePr>
            <a:graphicFrameLocks/>
          </p:cNvGraphicFramePr>
          <p:nvPr>
            <p:extLst>
              <p:ext uri="{D42A27DB-BD31-4B8C-83A1-F6EECF244321}">
                <p14:modId xmlns:p14="http://schemas.microsoft.com/office/powerpoint/2010/main" val="1564899637"/>
              </p:ext>
            </p:extLst>
          </p:nvPr>
        </p:nvGraphicFramePr>
        <p:xfrm>
          <a:off x="499149" y="1730477"/>
          <a:ext cx="11053754" cy="4626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642C6EF-8DD4-42F7-A701-81BD87729E74}"/>
              </a:ext>
            </a:extLst>
          </p:cNvPr>
          <p:cNvSpPr txBox="1"/>
          <p:nvPr/>
        </p:nvSpPr>
        <p:spPr>
          <a:xfrm>
            <a:off x="791496" y="818224"/>
            <a:ext cx="10609007" cy="369332"/>
          </a:xfrm>
          <a:prstGeom prst="rect">
            <a:avLst/>
          </a:prstGeom>
          <a:noFill/>
        </p:spPr>
        <p:txBody>
          <a:bodyPr wrap="square">
            <a:spAutoFit/>
          </a:bodyPr>
          <a:lstStyle/>
          <a:p>
            <a:r>
              <a:rPr lang="bg-BG" dirty="0"/>
              <a:t>Повишаване на равнището на убедителност на устното изложение</a:t>
            </a:r>
            <a:endParaRPr lang="en-US" sz="1800" dirty="0"/>
          </a:p>
        </p:txBody>
      </p:sp>
    </p:spTree>
    <p:extLst>
      <p:ext uri="{BB962C8B-B14F-4D97-AF65-F5344CB8AC3E}">
        <p14:creationId xmlns:p14="http://schemas.microsoft.com/office/powerpoint/2010/main" val="384023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a:extLst>
              <a:ext uri="{FF2B5EF4-FFF2-40B4-BE49-F238E27FC236}">
                <a16:creationId xmlns:a16="http://schemas.microsoft.com/office/drawing/2014/main" id="{D034DE69-71B8-454E-8BD1-CEFBF64BEE8A}"/>
              </a:ext>
            </a:extLst>
          </p:cNvPr>
          <p:cNvGraphicFramePr>
            <a:graphicFrameLocks/>
          </p:cNvGraphicFramePr>
          <p:nvPr>
            <p:extLst>
              <p:ext uri="{D42A27DB-BD31-4B8C-83A1-F6EECF244321}">
                <p14:modId xmlns:p14="http://schemas.microsoft.com/office/powerpoint/2010/main" val="673002166"/>
              </p:ext>
            </p:extLst>
          </p:nvPr>
        </p:nvGraphicFramePr>
        <p:xfrm>
          <a:off x="499149" y="1730477"/>
          <a:ext cx="11053754" cy="4626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642C6EF-8DD4-42F7-A701-81BD87729E74}"/>
              </a:ext>
            </a:extLst>
          </p:cNvPr>
          <p:cNvSpPr txBox="1"/>
          <p:nvPr/>
        </p:nvSpPr>
        <p:spPr>
          <a:xfrm>
            <a:off x="791496" y="818224"/>
            <a:ext cx="10609007" cy="369332"/>
          </a:xfrm>
          <a:prstGeom prst="rect">
            <a:avLst/>
          </a:prstGeom>
          <a:noFill/>
        </p:spPr>
        <p:txBody>
          <a:bodyPr wrap="square">
            <a:spAutoFit/>
          </a:bodyPr>
          <a:lstStyle/>
          <a:p>
            <a:r>
              <a:rPr lang="bg-BG" dirty="0"/>
              <a:t>Повишаване на равнището на образност и емоционалност на устното изложение</a:t>
            </a:r>
            <a:endParaRPr lang="en-US" sz="1800" dirty="0"/>
          </a:p>
        </p:txBody>
      </p:sp>
    </p:spTree>
    <p:extLst>
      <p:ext uri="{BB962C8B-B14F-4D97-AF65-F5344CB8AC3E}">
        <p14:creationId xmlns:p14="http://schemas.microsoft.com/office/powerpoint/2010/main" val="227495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789A05-76D0-47F6-AD3C-AF905732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Background Gray Rectang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White Rectang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Vertical Connector">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 name="Horizontal Connector 2">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0BD63F62-75CD-4C4C-8E81-A2867F26CFCD}"/>
              </a:ext>
            </a:extLst>
          </p:cNvPr>
          <p:cNvSpPr txBox="1"/>
          <p:nvPr/>
        </p:nvSpPr>
        <p:spPr>
          <a:xfrm>
            <a:off x="3256123" y="526245"/>
            <a:ext cx="6100916" cy="584775"/>
          </a:xfrm>
          <a:prstGeom prst="rect">
            <a:avLst/>
          </a:prstGeom>
          <a:noFill/>
        </p:spPr>
        <p:txBody>
          <a:bodyPr wrap="square">
            <a:spAutoFit/>
          </a:bodyPr>
          <a:lstStyle/>
          <a:p>
            <a:r>
              <a:rPr lang="bg-BG" sz="3200" dirty="0"/>
              <a:t>Основни изводи</a:t>
            </a:r>
            <a:endParaRPr lang="en-US" sz="3200" dirty="0"/>
          </a:p>
        </p:txBody>
      </p:sp>
      <p:pic>
        <p:nvPicPr>
          <p:cNvPr id="2" name="Picture 1">
            <a:extLst>
              <a:ext uri="{FF2B5EF4-FFF2-40B4-BE49-F238E27FC236}">
                <a16:creationId xmlns:a16="http://schemas.microsoft.com/office/drawing/2014/main" id="{1C9858CC-350D-4B55-9184-0B21E4F4774E}"/>
              </a:ext>
            </a:extLst>
          </p:cNvPr>
          <p:cNvPicPr>
            <a:picLocks noChangeAspect="1"/>
          </p:cNvPicPr>
          <p:nvPr/>
        </p:nvPicPr>
        <p:blipFill>
          <a:blip r:embed="rId2"/>
          <a:stretch>
            <a:fillRect/>
          </a:stretch>
        </p:blipFill>
        <p:spPr>
          <a:xfrm>
            <a:off x="1144977" y="2253953"/>
            <a:ext cx="9568699" cy="2643805"/>
          </a:xfrm>
          <a:prstGeom prst="rect">
            <a:avLst/>
          </a:prstGeom>
        </p:spPr>
      </p:pic>
      <p:sp>
        <p:nvSpPr>
          <p:cNvPr id="5" name="TextBox 4">
            <a:extLst>
              <a:ext uri="{FF2B5EF4-FFF2-40B4-BE49-F238E27FC236}">
                <a16:creationId xmlns:a16="http://schemas.microsoft.com/office/drawing/2014/main" id="{347AA975-3772-45A5-9164-3FC54BA2F1FE}"/>
              </a:ext>
            </a:extLst>
          </p:cNvPr>
          <p:cNvSpPr txBox="1"/>
          <p:nvPr/>
        </p:nvSpPr>
        <p:spPr>
          <a:xfrm>
            <a:off x="1681316" y="2921067"/>
            <a:ext cx="8524568" cy="1631216"/>
          </a:xfrm>
          <a:prstGeom prst="rect">
            <a:avLst/>
          </a:prstGeom>
          <a:noFill/>
        </p:spPr>
        <p:txBody>
          <a:bodyPr wrap="square" rtlCol="0">
            <a:spAutoFit/>
          </a:bodyPr>
          <a:lstStyle/>
          <a:p>
            <a:r>
              <a:rPr lang="ru-RU" sz="2000" dirty="0"/>
              <a:t>Като цяло респондентите оценяват използването на методите, свързани с устно изложение на учебното съдържание, като изключително полезно за по-лесно възприемане и усвояване на изучавания учебен материал както по време на присъствени, така и по време на онлайн занятия.</a:t>
            </a:r>
            <a:endParaRPr lang="en-US" sz="2000" dirty="0"/>
          </a:p>
        </p:txBody>
      </p:sp>
    </p:spTree>
    <p:extLst>
      <p:ext uri="{BB962C8B-B14F-4D97-AF65-F5344CB8AC3E}">
        <p14:creationId xmlns:p14="http://schemas.microsoft.com/office/powerpoint/2010/main" val="413536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789A05-76D0-47F6-AD3C-AF905732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Background Gray Rectang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White Rectang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Vertical Connector">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 name="Horizontal Connector 2">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3" name="Content Placeholder 5">
            <a:extLst>
              <a:ext uri="{FF2B5EF4-FFF2-40B4-BE49-F238E27FC236}">
                <a16:creationId xmlns:a16="http://schemas.microsoft.com/office/drawing/2014/main" id="{DDAB61EF-7312-40AA-90C1-661653A3F9E6}"/>
              </a:ext>
            </a:extLst>
          </p:cNvPr>
          <p:cNvGraphicFramePr>
            <a:graphicFrameLocks/>
          </p:cNvGraphicFramePr>
          <p:nvPr>
            <p:extLst>
              <p:ext uri="{D42A27DB-BD31-4B8C-83A1-F6EECF244321}">
                <p14:modId xmlns:p14="http://schemas.microsoft.com/office/powerpoint/2010/main" val="3012366738"/>
              </p:ext>
            </p:extLst>
          </p:nvPr>
        </p:nvGraphicFramePr>
        <p:xfrm>
          <a:off x="695815" y="812052"/>
          <a:ext cx="10660441" cy="51659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0BD63F62-75CD-4C4C-8E81-A2867F26CFCD}"/>
              </a:ext>
            </a:extLst>
          </p:cNvPr>
          <p:cNvSpPr txBox="1"/>
          <p:nvPr/>
        </p:nvSpPr>
        <p:spPr>
          <a:xfrm>
            <a:off x="3257771" y="227277"/>
            <a:ext cx="6100916" cy="584775"/>
          </a:xfrm>
          <a:prstGeom prst="rect">
            <a:avLst/>
          </a:prstGeom>
          <a:noFill/>
        </p:spPr>
        <p:txBody>
          <a:bodyPr wrap="square">
            <a:spAutoFit/>
          </a:bodyPr>
          <a:lstStyle/>
          <a:p>
            <a:r>
              <a:rPr lang="bg-BG" sz="3200" dirty="0"/>
              <a:t>Основни изводи</a:t>
            </a:r>
            <a:endParaRPr lang="en-US" sz="3200" dirty="0"/>
          </a:p>
        </p:txBody>
      </p:sp>
    </p:spTree>
    <p:extLst>
      <p:ext uri="{BB962C8B-B14F-4D97-AF65-F5344CB8AC3E}">
        <p14:creationId xmlns:p14="http://schemas.microsoft.com/office/powerpoint/2010/main" val="433677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theme/theme1.xml><?xml version="1.0" encoding="utf-8"?>
<a:theme xmlns:a="http://schemas.openxmlformats.org/drawingml/2006/main" name="OffsetVTI">
  <a:themeElements>
    <a:clrScheme name="Custom 20">
      <a:dk1>
        <a:srgbClr val="000000"/>
      </a:dk1>
      <a:lt1>
        <a:sysClr val="window" lastClr="FFFFFF"/>
      </a:lt1>
      <a:dk2>
        <a:srgbClr val="2C3948"/>
      </a:dk2>
      <a:lt2>
        <a:srgbClr val="F4F4F4"/>
      </a:lt2>
      <a:accent1>
        <a:srgbClr val="F49D90"/>
      </a:accent1>
      <a:accent2>
        <a:srgbClr val="D6947C"/>
      </a:accent2>
      <a:accent3>
        <a:srgbClr val="BF8484"/>
      </a:accent3>
      <a:accent4>
        <a:srgbClr val="96A9AA"/>
      </a:accent4>
      <a:accent5>
        <a:srgbClr val="DD796C"/>
      </a:accent5>
      <a:accent6>
        <a:srgbClr val="D09145"/>
      </a:accent6>
      <a:hlink>
        <a:srgbClr val="DF686A"/>
      </a:hlink>
      <a:folHlink>
        <a:srgbClr val="F93F1C"/>
      </a:folHlink>
    </a:clrScheme>
    <a:fontScheme name="Dante">
      <a:majorFont>
        <a:latin typeface="Univers Light"/>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782</Words>
  <Application>Microsoft Office PowerPoint</Application>
  <PresentationFormat>Widescreen</PresentationFormat>
  <Paragraphs>75</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Dante (Headings)2</vt:lpstr>
      <vt:lpstr>Times New Roman</vt:lpstr>
      <vt:lpstr>Univers</vt:lpstr>
      <vt:lpstr>Univers Light</vt:lpstr>
      <vt:lpstr>Wingdings 2</vt:lpstr>
      <vt:lpstr>OffsetVTI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Предизвикателства към равнището на езикова грамотност на учителя при устно представяне на учебното съдържание в съвременните условия</dc:title>
  <dc:creator>Галина Йорданова Георгиева</dc:creator>
  <cp:lastModifiedBy>Галина Йорданова Георгиева</cp:lastModifiedBy>
  <cp:revision>19</cp:revision>
  <dcterms:created xsi:type="dcterms:W3CDTF">2022-11-29T18:30:11Z</dcterms:created>
  <dcterms:modified xsi:type="dcterms:W3CDTF">2022-12-01T00:26:42Z</dcterms:modified>
</cp:coreProperties>
</file>