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5AE8D3-44A8-411F-BF8F-8B3BC967FA40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58BE7357-9701-4ACF-BE21-6457255A435E}">
      <dgm:prSet phldrT="[Text]"/>
      <dgm:spPr>
        <a:solidFill>
          <a:srgbClr val="002060"/>
        </a:solidFill>
      </dgm:spPr>
      <dgm:t>
        <a:bodyPr/>
        <a:lstStyle/>
        <a:p>
          <a:r>
            <a:rPr lang="bg-BG" dirty="0" smtClean="0"/>
            <a:t>Кой е</a:t>
          </a:r>
          <a:r>
            <a:rPr lang="en-US" dirty="0" smtClean="0"/>
            <a:t> </a:t>
          </a:r>
        </a:p>
        <a:p>
          <a:r>
            <a:rPr lang="bg-BG" dirty="0" smtClean="0"/>
            <a:t>Тери Пратчт?</a:t>
          </a:r>
          <a:endParaRPr lang="bg-BG" dirty="0"/>
        </a:p>
      </dgm:t>
    </dgm:pt>
    <dgm:pt modelId="{334DBEBD-6E6D-4196-988E-3538EF819805}" type="parTrans" cxnId="{DAA2B63A-F76B-435D-9FDB-D2A3A95F6841}">
      <dgm:prSet/>
      <dgm:spPr/>
      <dgm:t>
        <a:bodyPr/>
        <a:lstStyle/>
        <a:p>
          <a:endParaRPr lang="bg-BG"/>
        </a:p>
      </dgm:t>
    </dgm:pt>
    <dgm:pt modelId="{AB448A83-A8FB-4353-B89E-4E28D7DEFF28}" type="sibTrans" cxnId="{DAA2B63A-F76B-435D-9FDB-D2A3A95F6841}">
      <dgm:prSet/>
      <dgm:spPr>
        <a:solidFill>
          <a:srgbClr val="7030A0"/>
        </a:solidFill>
      </dgm:spPr>
      <dgm:t>
        <a:bodyPr/>
        <a:lstStyle/>
        <a:p>
          <a:endParaRPr lang="bg-BG"/>
        </a:p>
      </dgm:t>
    </dgm:pt>
    <dgm:pt modelId="{B5E13BC6-71FA-4EAE-9F4C-35EB21E833CF}">
      <dgm:prSet phldrT="[Text]"/>
      <dgm:spPr>
        <a:solidFill>
          <a:srgbClr val="002060"/>
        </a:solidFill>
      </dgm:spPr>
      <dgm:t>
        <a:bodyPr/>
        <a:lstStyle/>
        <a:p>
          <a:r>
            <a:rPr lang="bg-BG" dirty="0" smtClean="0"/>
            <a:t>Защо жанрът “фентъзи”?</a:t>
          </a:r>
          <a:endParaRPr lang="bg-BG" dirty="0"/>
        </a:p>
      </dgm:t>
    </dgm:pt>
    <dgm:pt modelId="{FBA6517A-F27D-46C1-A41E-5DBBBAD2CFC4}" type="parTrans" cxnId="{053C0B4B-E4E9-45F6-89DF-45AD2EE66A82}">
      <dgm:prSet/>
      <dgm:spPr/>
      <dgm:t>
        <a:bodyPr/>
        <a:lstStyle/>
        <a:p>
          <a:endParaRPr lang="bg-BG"/>
        </a:p>
      </dgm:t>
    </dgm:pt>
    <dgm:pt modelId="{F0847A14-7FCA-45FA-89D3-B001A499451E}" type="sibTrans" cxnId="{053C0B4B-E4E9-45F6-89DF-45AD2EE66A82}">
      <dgm:prSet/>
      <dgm:spPr>
        <a:solidFill>
          <a:srgbClr val="7030A0"/>
        </a:solidFill>
      </dgm:spPr>
      <dgm:t>
        <a:bodyPr/>
        <a:lstStyle/>
        <a:p>
          <a:endParaRPr lang="bg-BG"/>
        </a:p>
      </dgm:t>
    </dgm:pt>
    <dgm:pt modelId="{9C90D1BF-E6FE-4E86-8283-506D159D3EB7}">
      <dgm:prSet phldrT="[Text]"/>
      <dgm:spPr>
        <a:solidFill>
          <a:srgbClr val="002060"/>
        </a:solidFill>
      </dgm:spPr>
      <dgm:t>
        <a:bodyPr/>
        <a:lstStyle/>
        <a:p>
          <a:r>
            <a:rPr lang="bg-BG" dirty="0" smtClean="0"/>
            <a:t>Интеркултурна компетентност</a:t>
          </a:r>
          <a:endParaRPr lang="bg-BG" dirty="0"/>
        </a:p>
      </dgm:t>
    </dgm:pt>
    <dgm:pt modelId="{BE7DD0C1-6DF5-4C55-A495-1E376FA32581}" type="parTrans" cxnId="{9E65A2D4-2F9B-45E2-8511-9C465D7C4D75}">
      <dgm:prSet/>
      <dgm:spPr/>
      <dgm:t>
        <a:bodyPr/>
        <a:lstStyle/>
        <a:p>
          <a:endParaRPr lang="bg-BG"/>
        </a:p>
      </dgm:t>
    </dgm:pt>
    <dgm:pt modelId="{D9E29B78-D918-4C7A-807E-6377B2C82214}" type="sibTrans" cxnId="{9E65A2D4-2F9B-45E2-8511-9C465D7C4D75}">
      <dgm:prSet/>
      <dgm:spPr>
        <a:solidFill>
          <a:srgbClr val="7030A0"/>
        </a:solidFill>
      </dgm:spPr>
      <dgm:t>
        <a:bodyPr/>
        <a:lstStyle/>
        <a:p>
          <a:endParaRPr lang="bg-BG"/>
        </a:p>
      </dgm:t>
    </dgm:pt>
    <dgm:pt modelId="{C0E7F2B0-2E12-44E2-B475-7D8A149B0256}" type="pres">
      <dgm:prSet presAssocID="{E55AE8D3-44A8-411F-BF8F-8B3BC967FA4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6272036-62AF-4544-B204-B628703964F1}" type="pres">
      <dgm:prSet presAssocID="{58BE7357-9701-4ACF-BE21-6457255A435E}" presName="gear1" presStyleLbl="node1" presStyleIdx="0" presStyleCnt="3" custScaleY="90733" custLinFactNeighborX="17808" custLinFactNeighborY="37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F1D5BE7-D755-4839-AE08-306B9522F50F}" type="pres">
      <dgm:prSet presAssocID="{58BE7357-9701-4ACF-BE21-6457255A435E}" presName="gear1srcNode" presStyleLbl="node1" presStyleIdx="0" presStyleCnt="3"/>
      <dgm:spPr/>
      <dgm:t>
        <a:bodyPr/>
        <a:lstStyle/>
        <a:p>
          <a:endParaRPr lang="bg-BG"/>
        </a:p>
      </dgm:t>
    </dgm:pt>
    <dgm:pt modelId="{9E130148-E416-4791-8A4A-DEAD4D57A67F}" type="pres">
      <dgm:prSet presAssocID="{58BE7357-9701-4ACF-BE21-6457255A435E}" presName="gear1dstNode" presStyleLbl="node1" presStyleIdx="0" presStyleCnt="3"/>
      <dgm:spPr/>
      <dgm:t>
        <a:bodyPr/>
        <a:lstStyle/>
        <a:p>
          <a:endParaRPr lang="bg-BG"/>
        </a:p>
      </dgm:t>
    </dgm:pt>
    <dgm:pt modelId="{7AA191BD-CA9B-42BC-804B-18C1A10CD281}" type="pres">
      <dgm:prSet presAssocID="{B5E13BC6-71FA-4EAE-9F4C-35EB21E833CF}" presName="gear2" presStyleLbl="node1" presStyleIdx="1" presStyleCnt="3" custScaleX="141095" custScaleY="113698" custLinFactNeighborX="-63901" custLinFactNeighborY="28298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9AE76D2-F085-4F7B-A40E-78D8F540A394}" type="pres">
      <dgm:prSet presAssocID="{B5E13BC6-71FA-4EAE-9F4C-35EB21E833CF}" presName="gear2srcNode" presStyleLbl="node1" presStyleIdx="1" presStyleCnt="3"/>
      <dgm:spPr/>
      <dgm:t>
        <a:bodyPr/>
        <a:lstStyle/>
        <a:p>
          <a:endParaRPr lang="bg-BG"/>
        </a:p>
      </dgm:t>
    </dgm:pt>
    <dgm:pt modelId="{48012920-BF4B-40F9-BB55-4C0A5B70D359}" type="pres">
      <dgm:prSet presAssocID="{B5E13BC6-71FA-4EAE-9F4C-35EB21E833CF}" presName="gear2dstNode" presStyleLbl="node1" presStyleIdx="1" presStyleCnt="3"/>
      <dgm:spPr/>
      <dgm:t>
        <a:bodyPr/>
        <a:lstStyle/>
        <a:p>
          <a:endParaRPr lang="bg-BG"/>
        </a:p>
      </dgm:t>
    </dgm:pt>
    <dgm:pt modelId="{AE4CB4D4-9F9E-41DE-9727-5B5CD47B0461}" type="pres">
      <dgm:prSet presAssocID="{9C90D1BF-E6FE-4E86-8283-506D159D3EB7}" presName="gear3" presStyleLbl="node1" presStyleIdx="2" presStyleCnt="3" custScaleX="145719" custScaleY="140829" custLinFactNeighborX="-4652" custLinFactNeighborY="-2854"/>
      <dgm:spPr/>
      <dgm:t>
        <a:bodyPr/>
        <a:lstStyle/>
        <a:p>
          <a:endParaRPr lang="bg-BG"/>
        </a:p>
      </dgm:t>
    </dgm:pt>
    <dgm:pt modelId="{D330FFDF-4CF6-49C3-95BA-0A71220F0E69}" type="pres">
      <dgm:prSet presAssocID="{9C90D1BF-E6FE-4E86-8283-506D159D3EB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D94CF4F-E186-4B4B-A584-92323F7C5B6E}" type="pres">
      <dgm:prSet presAssocID="{9C90D1BF-E6FE-4E86-8283-506D159D3EB7}" presName="gear3srcNode" presStyleLbl="node1" presStyleIdx="2" presStyleCnt="3"/>
      <dgm:spPr/>
      <dgm:t>
        <a:bodyPr/>
        <a:lstStyle/>
        <a:p>
          <a:endParaRPr lang="bg-BG"/>
        </a:p>
      </dgm:t>
    </dgm:pt>
    <dgm:pt modelId="{98AAE846-8397-4EEC-8F07-6C724D9729AD}" type="pres">
      <dgm:prSet presAssocID="{9C90D1BF-E6FE-4E86-8283-506D159D3EB7}" presName="gear3dstNode" presStyleLbl="node1" presStyleIdx="2" presStyleCnt="3"/>
      <dgm:spPr/>
      <dgm:t>
        <a:bodyPr/>
        <a:lstStyle/>
        <a:p>
          <a:endParaRPr lang="bg-BG"/>
        </a:p>
      </dgm:t>
    </dgm:pt>
    <dgm:pt modelId="{B385E298-B88A-4221-A8BA-A2C77EABBC4A}" type="pres">
      <dgm:prSet presAssocID="{AB448A83-A8FB-4353-B89E-4E28D7DEFF28}" presName="connector1" presStyleLbl="sibTrans2D1" presStyleIdx="0" presStyleCnt="3" custAng="21241349" custLinFactNeighborX="7854" custLinFactNeighborY="-49962"/>
      <dgm:spPr/>
      <dgm:t>
        <a:bodyPr/>
        <a:lstStyle/>
        <a:p>
          <a:endParaRPr lang="bg-BG"/>
        </a:p>
      </dgm:t>
    </dgm:pt>
    <dgm:pt modelId="{3EA0366A-166E-4DF5-9DCC-CB2308BD9394}" type="pres">
      <dgm:prSet presAssocID="{F0847A14-7FCA-45FA-89D3-B001A499451E}" presName="connector2" presStyleLbl="sibTrans2D1" presStyleIdx="1" presStyleCnt="3" custAng="1402388" custLinFactNeighborX="-25447" custLinFactNeighborY="-27806"/>
      <dgm:spPr/>
      <dgm:t>
        <a:bodyPr/>
        <a:lstStyle/>
        <a:p>
          <a:endParaRPr lang="bg-BG"/>
        </a:p>
      </dgm:t>
    </dgm:pt>
    <dgm:pt modelId="{560148D3-DCEF-480E-A008-641F788571DA}" type="pres">
      <dgm:prSet presAssocID="{D9E29B78-D918-4C7A-807E-6377B2C82214}" presName="connector3" presStyleLbl="sibTrans2D1" presStyleIdx="2" presStyleCnt="3" custAng="15220425" custLinFactNeighborX="-28267" custLinFactNeighborY="67004"/>
      <dgm:spPr/>
      <dgm:t>
        <a:bodyPr/>
        <a:lstStyle/>
        <a:p>
          <a:endParaRPr lang="bg-BG"/>
        </a:p>
      </dgm:t>
    </dgm:pt>
  </dgm:ptLst>
  <dgm:cxnLst>
    <dgm:cxn modelId="{07296758-1713-480E-94F3-6335A372AD38}" type="presOf" srcId="{58BE7357-9701-4ACF-BE21-6457255A435E}" destId="{9E130148-E416-4791-8A4A-DEAD4D57A67F}" srcOrd="2" destOrd="0" presId="urn:microsoft.com/office/officeart/2005/8/layout/gear1"/>
    <dgm:cxn modelId="{DAA2B63A-F76B-435D-9FDB-D2A3A95F6841}" srcId="{E55AE8D3-44A8-411F-BF8F-8B3BC967FA40}" destId="{58BE7357-9701-4ACF-BE21-6457255A435E}" srcOrd="0" destOrd="0" parTransId="{334DBEBD-6E6D-4196-988E-3538EF819805}" sibTransId="{AB448A83-A8FB-4353-B89E-4E28D7DEFF28}"/>
    <dgm:cxn modelId="{DCAB26EF-2062-4244-A412-247608BB13DE}" type="presOf" srcId="{B5E13BC6-71FA-4EAE-9F4C-35EB21E833CF}" destId="{D9AE76D2-F085-4F7B-A40E-78D8F540A394}" srcOrd="1" destOrd="0" presId="urn:microsoft.com/office/officeart/2005/8/layout/gear1"/>
    <dgm:cxn modelId="{DB579343-47B9-4FBA-9AF3-48821814A12D}" type="presOf" srcId="{F0847A14-7FCA-45FA-89D3-B001A499451E}" destId="{3EA0366A-166E-4DF5-9DCC-CB2308BD9394}" srcOrd="0" destOrd="0" presId="urn:microsoft.com/office/officeart/2005/8/layout/gear1"/>
    <dgm:cxn modelId="{7176D74E-D4A7-4B3A-887C-4FCBC6DD1267}" type="presOf" srcId="{9C90D1BF-E6FE-4E86-8283-506D159D3EB7}" destId="{AD94CF4F-E186-4B4B-A584-92323F7C5B6E}" srcOrd="2" destOrd="0" presId="urn:microsoft.com/office/officeart/2005/8/layout/gear1"/>
    <dgm:cxn modelId="{D8133B5C-B6D1-412D-98A9-5DA4F8A6A33A}" type="presOf" srcId="{B5E13BC6-71FA-4EAE-9F4C-35EB21E833CF}" destId="{7AA191BD-CA9B-42BC-804B-18C1A10CD281}" srcOrd="0" destOrd="0" presId="urn:microsoft.com/office/officeart/2005/8/layout/gear1"/>
    <dgm:cxn modelId="{4F7BA201-FBB5-4403-95DC-3B9FBF629E9F}" type="presOf" srcId="{9C90D1BF-E6FE-4E86-8283-506D159D3EB7}" destId="{98AAE846-8397-4EEC-8F07-6C724D9729AD}" srcOrd="3" destOrd="0" presId="urn:microsoft.com/office/officeart/2005/8/layout/gear1"/>
    <dgm:cxn modelId="{D8161B22-F803-4EDF-98F1-FAA7252ED8E0}" type="presOf" srcId="{9C90D1BF-E6FE-4E86-8283-506D159D3EB7}" destId="{AE4CB4D4-9F9E-41DE-9727-5B5CD47B0461}" srcOrd="0" destOrd="0" presId="urn:microsoft.com/office/officeart/2005/8/layout/gear1"/>
    <dgm:cxn modelId="{4114F51A-197A-4444-A7DD-9DE996DC4C73}" type="presOf" srcId="{D9E29B78-D918-4C7A-807E-6377B2C82214}" destId="{560148D3-DCEF-480E-A008-641F788571DA}" srcOrd="0" destOrd="0" presId="urn:microsoft.com/office/officeart/2005/8/layout/gear1"/>
    <dgm:cxn modelId="{77DCBD64-B28D-4991-9177-E12FB8DCA31A}" type="presOf" srcId="{AB448A83-A8FB-4353-B89E-4E28D7DEFF28}" destId="{B385E298-B88A-4221-A8BA-A2C77EABBC4A}" srcOrd="0" destOrd="0" presId="urn:microsoft.com/office/officeart/2005/8/layout/gear1"/>
    <dgm:cxn modelId="{2FF0727E-3F04-4CA7-AF8D-1222FC853E59}" type="presOf" srcId="{B5E13BC6-71FA-4EAE-9F4C-35EB21E833CF}" destId="{48012920-BF4B-40F9-BB55-4C0A5B70D359}" srcOrd="2" destOrd="0" presId="urn:microsoft.com/office/officeart/2005/8/layout/gear1"/>
    <dgm:cxn modelId="{9E65A2D4-2F9B-45E2-8511-9C465D7C4D75}" srcId="{E55AE8D3-44A8-411F-BF8F-8B3BC967FA40}" destId="{9C90D1BF-E6FE-4E86-8283-506D159D3EB7}" srcOrd="2" destOrd="0" parTransId="{BE7DD0C1-6DF5-4C55-A495-1E376FA32581}" sibTransId="{D9E29B78-D918-4C7A-807E-6377B2C82214}"/>
    <dgm:cxn modelId="{B2A2E654-67A5-47A7-84D9-1AB85F78C247}" type="presOf" srcId="{58BE7357-9701-4ACF-BE21-6457255A435E}" destId="{CF1D5BE7-D755-4839-AE08-306B9522F50F}" srcOrd="1" destOrd="0" presId="urn:microsoft.com/office/officeart/2005/8/layout/gear1"/>
    <dgm:cxn modelId="{6BE92DC1-58D3-446E-8347-29AD3EC04411}" type="presOf" srcId="{58BE7357-9701-4ACF-BE21-6457255A435E}" destId="{66272036-62AF-4544-B204-B628703964F1}" srcOrd="0" destOrd="0" presId="urn:microsoft.com/office/officeart/2005/8/layout/gear1"/>
    <dgm:cxn modelId="{053C0B4B-E4E9-45F6-89DF-45AD2EE66A82}" srcId="{E55AE8D3-44A8-411F-BF8F-8B3BC967FA40}" destId="{B5E13BC6-71FA-4EAE-9F4C-35EB21E833CF}" srcOrd="1" destOrd="0" parTransId="{FBA6517A-F27D-46C1-A41E-5DBBBAD2CFC4}" sibTransId="{F0847A14-7FCA-45FA-89D3-B001A499451E}"/>
    <dgm:cxn modelId="{BB13E828-38D4-4464-928A-F8FA2C7DE8D2}" type="presOf" srcId="{E55AE8D3-44A8-411F-BF8F-8B3BC967FA40}" destId="{C0E7F2B0-2E12-44E2-B475-7D8A149B0256}" srcOrd="0" destOrd="0" presId="urn:microsoft.com/office/officeart/2005/8/layout/gear1"/>
    <dgm:cxn modelId="{7BDED3CD-C99E-495B-9CCD-9959046D8FDB}" type="presOf" srcId="{9C90D1BF-E6FE-4E86-8283-506D159D3EB7}" destId="{D330FFDF-4CF6-49C3-95BA-0A71220F0E69}" srcOrd="1" destOrd="0" presId="urn:microsoft.com/office/officeart/2005/8/layout/gear1"/>
    <dgm:cxn modelId="{AB3F09F3-4B45-46AA-B0CF-AC4913692AE7}" type="presParOf" srcId="{C0E7F2B0-2E12-44E2-B475-7D8A149B0256}" destId="{66272036-62AF-4544-B204-B628703964F1}" srcOrd="0" destOrd="0" presId="urn:microsoft.com/office/officeart/2005/8/layout/gear1"/>
    <dgm:cxn modelId="{0E9BA07C-1256-4BCF-81B8-4C47462F67FD}" type="presParOf" srcId="{C0E7F2B0-2E12-44E2-B475-7D8A149B0256}" destId="{CF1D5BE7-D755-4839-AE08-306B9522F50F}" srcOrd="1" destOrd="0" presId="urn:microsoft.com/office/officeart/2005/8/layout/gear1"/>
    <dgm:cxn modelId="{F3892794-33D7-475C-BDB9-B3CB47EE4CFB}" type="presParOf" srcId="{C0E7F2B0-2E12-44E2-B475-7D8A149B0256}" destId="{9E130148-E416-4791-8A4A-DEAD4D57A67F}" srcOrd="2" destOrd="0" presId="urn:microsoft.com/office/officeart/2005/8/layout/gear1"/>
    <dgm:cxn modelId="{0B8B7EB3-8921-4D7C-BF06-67980DF52CBB}" type="presParOf" srcId="{C0E7F2B0-2E12-44E2-B475-7D8A149B0256}" destId="{7AA191BD-CA9B-42BC-804B-18C1A10CD281}" srcOrd="3" destOrd="0" presId="urn:microsoft.com/office/officeart/2005/8/layout/gear1"/>
    <dgm:cxn modelId="{3B706252-51D0-4EEF-BA37-82D374D6B1ED}" type="presParOf" srcId="{C0E7F2B0-2E12-44E2-B475-7D8A149B0256}" destId="{D9AE76D2-F085-4F7B-A40E-78D8F540A394}" srcOrd="4" destOrd="0" presId="urn:microsoft.com/office/officeart/2005/8/layout/gear1"/>
    <dgm:cxn modelId="{098E69A4-E6F8-4219-AFBB-64D303C91FA5}" type="presParOf" srcId="{C0E7F2B0-2E12-44E2-B475-7D8A149B0256}" destId="{48012920-BF4B-40F9-BB55-4C0A5B70D359}" srcOrd="5" destOrd="0" presId="urn:microsoft.com/office/officeart/2005/8/layout/gear1"/>
    <dgm:cxn modelId="{FF8E79EF-C8A3-4AF5-A7F4-6637308F4B4D}" type="presParOf" srcId="{C0E7F2B0-2E12-44E2-B475-7D8A149B0256}" destId="{AE4CB4D4-9F9E-41DE-9727-5B5CD47B0461}" srcOrd="6" destOrd="0" presId="urn:microsoft.com/office/officeart/2005/8/layout/gear1"/>
    <dgm:cxn modelId="{AACE8DCF-4B1F-4EC9-810C-0DD32AC3A85A}" type="presParOf" srcId="{C0E7F2B0-2E12-44E2-B475-7D8A149B0256}" destId="{D330FFDF-4CF6-49C3-95BA-0A71220F0E69}" srcOrd="7" destOrd="0" presId="urn:microsoft.com/office/officeart/2005/8/layout/gear1"/>
    <dgm:cxn modelId="{F8E8FA26-3B4B-43C6-A8C3-32D3D699D76E}" type="presParOf" srcId="{C0E7F2B0-2E12-44E2-B475-7D8A149B0256}" destId="{AD94CF4F-E186-4B4B-A584-92323F7C5B6E}" srcOrd="8" destOrd="0" presId="urn:microsoft.com/office/officeart/2005/8/layout/gear1"/>
    <dgm:cxn modelId="{9FD85FA9-D6F7-43B0-BCBB-F72F83765962}" type="presParOf" srcId="{C0E7F2B0-2E12-44E2-B475-7D8A149B0256}" destId="{98AAE846-8397-4EEC-8F07-6C724D9729AD}" srcOrd="9" destOrd="0" presId="urn:microsoft.com/office/officeart/2005/8/layout/gear1"/>
    <dgm:cxn modelId="{548EA638-6F50-4B16-BAD7-AEDBD4DC8FFE}" type="presParOf" srcId="{C0E7F2B0-2E12-44E2-B475-7D8A149B0256}" destId="{B385E298-B88A-4221-A8BA-A2C77EABBC4A}" srcOrd="10" destOrd="0" presId="urn:microsoft.com/office/officeart/2005/8/layout/gear1"/>
    <dgm:cxn modelId="{36BB44FB-5233-4C8C-9176-892C22F2E129}" type="presParOf" srcId="{C0E7F2B0-2E12-44E2-B475-7D8A149B0256}" destId="{3EA0366A-166E-4DF5-9DCC-CB2308BD9394}" srcOrd="11" destOrd="0" presId="urn:microsoft.com/office/officeart/2005/8/layout/gear1"/>
    <dgm:cxn modelId="{51B640A1-0E3B-4BB1-9A46-931B2AB01338}" type="presParOf" srcId="{C0E7F2B0-2E12-44E2-B475-7D8A149B0256}" destId="{560148D3-DCEF-480E-A008-641F788571D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5DA909-40BF-48D5-BA8C-46E92073A0E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7FE806BB-72F0-463E-9CA4-2008A72A7078}">
      <dgm:prSet phldrT="[Text]"/>
      <dgm:spPr>
        <a:solidFill>
          <a:srgbClr val="FF0000"/>
        </a:solidFill>
      </dgm:spPr>
      <dgm:t>
        <a:bodyPr/>
        <a:lstStyle/>
        <a:p>
          <a:r>
            <a:rPr lang="bg-BG" dirty="0" smtClean="0"/>
            <a:t>Модел</a:t>
          </a:r>
          <a:endParaRPr lang="bg-BG" dirty="0"/>
        </a:p>
      </dgm:t>
    </dgm:pt>
    <dgm:pt modelId="{5C9CDA26-AFD3-4578-A007-B81DAB06EA7E}" type="parTrans" cxnId="{8B38F33E-97CF-4E68-A6C2-BC3129BEBBC7}">
      <dgm:prSet/>
      <dgm:spPr/>
      <dgm:t>
        <a:bodyPr/>
        <a:lstStyle/>
        <a:p>
          <a:endParaRPr lang="bg-BG"/>
        </a:p>
      </dgm:t>
    </dgm:pt>
    <dgm:pt modelId="{CEB904BD-7306-4B78-A8A7-D1C9033531CE}" type="sibTrans" cxnId="{8B38F33E-97CF-4E68-A6C2-BC3129BEBBC7}">
      <dgm:prSet/>
      <dgm:spPr/>
      <dgm:t>
        <a:bodyPr/>
        <a:lstStyle/>
        <a:p>
          <a:endParaRPr lang="bg-BG"/>
        </a:p>
      </dgm:t>
    </dgm:pt>
    <dgm:pt modelId="{4596FB79-9FEB-4704-9B5E-FAEBF89CCFCC}" type="asst">
      <dgm:prSet phldrT="[Text]"/>
      <dgm:spPr>
        <a:solidFill>
          <a:srgbClr val="FFC000"/>
        </a:solidFill>
      </dgm:spPr>
      <dgm:t>
        <a:bodyPr/>
        <a:lstStyle/>
        <a:p>
          <a:r>
            <a:rPr lang="bg-BG" dirty="0" smtClean="0"/>
            <a:t>Аксиологичен етап</a:t>
          </a:r>
          <a:endParaRPr lang="bg-BG" dirty="0"/>
        </a:p>
      </dgm:t>
    </dgm:pt>
    <dgm:pt modelId="{E293A53B-8B28-430E-881D-C35B4BB0CD15}" type="parTrans" cxnId="{493668A8-43E1-4BF9-B508-9CDD0EFBE2E4}">
      <dgm:prSet/>
      <dgm:spPr/>
      <dgm:t>
        <a:bodyPr/>
        <a:lstStyle/>
        <a:p>
          <a:endParaRPr lang="bg-BG"/>
        </a:p>
      </dgm:t>
    </dgm:pt>
    <dgm:pt modelId="{EF6490AB-F2F0-4317-9650-2DFADEAF4D4B}" type="sibTrans" cxnId="{493668A8-43E1-4BF9-B508-9CDD0EFBE2E4}">
      <dgm:prSet/>
      <dgm:spPr/>
      <dgm:t>
        <a:bodyPr/>
        <a:lstStyle/>
        <a:p>
          <a:endParaRPr lang="bg-BG"/>
        </a:p>
      </dgm:t>
    </dgm:pt>
    <dgm:pt modelId="{BB565B45-AB2B-499B-9239-A7BAAEB03CB5}">
      <dgm:prSet phldrT="[Text]"/>
      <dgm:spPr>
        <a:solidFill>
          <a:srgbClr val="7030A0"/>
        </a:solidFill>
      </dgm:spPr>
      <dgm:t>
        <a:bodyPr/>
        <a:lstStyle/>
        <a:p>
          <a:r>
            <a:rPr lang="bg-BG" dirty="0" smtClean="0"/>
            <a:t>Действен етап</a:t>
          </a:r>
          <a:endParaRPr lang="bg-BG" dirty="0"/>
        </a:p>
      </dgm:t>
    </dgm:pt>
    <dgm:pt modelId="{EF2082E5-62D7-4C9E-BBFC-203BD6A7BFA0}" type="parTrans" cxnId="{A9028456-77D2-417E-84A2-6D4196D52B23}">
      <dgm:prSet/>
      <dgm:spPr/>
      <dgm:t>
        <a:bodyPr/>
        <a:lstStyle/>
        <a:p>
          <a:endParaRPr lang="bg-BG"/>
        </a:p>
      </dgm:t>
    </dgm:pt>
    <dgm:pt modelId="{DB2749B7-F01D-4245-9D17-B2BD6A01755F}" type="sibTrans" cxnId="{A9028456-77D2-417E-84A2-6D4196D52B23}">
      <dgm:prSet/>
      <dgm:spPr/>
      <dgm:t>
        <a:bodyPr/>
        <a:lstStyle/>
        <a:p>
          <a:endParaRPr lang="bg-BG"/>
        </a:p>
      </dgm:t>
    </dgm:pt>
    <dgm:pt modelId="{86E5B9ED-2064-4831-BA75-B17699BE5BF0}">
      <dgm:prSet phldrT="[Text]"/>
      <dgm:spPr>
        <a:solidFill>
          <a:srgbClr val="002060"/>
        </a:solidFill>
      </dgm:spPr>
      <dgm:t>
        <a:bodyPr/>
        <a:lstStyle/>
        <a:p>
          <a:r>
            <a:rPr lang="bg-BG" dirty="0" smtClean="0"/>
            <a:t>Стимулиращ етап</a:t>
          </a:r>
          <a:endParaRPr lang="bg-BG" dirty="0"/>
        </a:p>
      </dgm:t>
    </dgm:pt>
    <dgm:pt modelId="{E0DD99E1-1506-423B-8057-B1C283BC259B}" type="parTrans" cxnId="{6C53D663-56C6-47B4-A1BC-9BDCE1FD1A74}">
      <dgm:prSet/>
      <dgm:spPr/>
      <dgm:t>
        <a:bodyPr/>
        <a:lstStyle/>
        <a:p>
          <a:endParaRPr lang="bg-BG"/>
        </a:p>
      </dgm:t>
    </dgm:pt>
    <dgm:pt modelId="{99DFEABF-15C0-44D7-95A0-572B03AB8868}" type="sibTrans" cxnId="{6C53D663-56C6-47B4-A1BC-9BDCE1FD1A74}">
      <dgm:prSet/>
      <dgm:spPr/>
      <dgm:t>
        <a:bodyPr/>
        <a:lstStyle/>
        <a:p>
          <a:endParaRPr lang="bg-BG"/>
        </a:p>
      </dgm:t>
    </dgm:pt>
    <dgm:pt modelId="{84106F45-1896-4906-877D-6F083EA088C1}">
      <dgm:prSet phldrT="[Text]"/>
      <dgm:spPr>
        <a:solidFill>
          <a:srgbClr val="00B050"/>
        </a:solidFill>
      </dgm:spPr>
      <dgm:t>
        <a:bodyPr/>
        <a:lstStyle/>
        <a:p>
          <a:r>
            <a:rPr lang="bg-BG" dirty="0" smtClean="0"/>
            <a:t>Информативен</a:t>
          </a:r>
          <a:r>
            <a:rPr lang="bg-BG" baseline="0" dirty="0" smtClean="0"/>
            <a:t> етап</a:t>
          </a:r>
          <a:endParaRPr lang="bg-BG" dirty="0"/>
        </a:p>
      </dgm:t>
    </dgm:pt>
    <dgm:pt modelId="{A6A4B200-A326-44AE-8C08-4BB4913EAD14}" type="parTrans" cxnId="{EC86CF4D-A44B-4019-9382-4432DB2D731B}">
      <dgm:prSet/>
      <dgm:spPr/>
      <dgm:t>
        <a:bodyPr/>
        <a:lstStyle/>
        <a:p>
          <a:endParaRPr lang="bg-BG"/>
        </a:p>
      </dgm:t>
    </dgm:pt>
    <dgm:pt modelId="{7D63935A-1673-46A7-B0B2-BFF6ABF794B0}" type="sibTrans" cxnId="{EC86CF4D-A44B-4019-9382-4432DB2D731B}">
      <dgm:prSet/>
      <dgm:spPr/>
      <dgm:t>
        <a:bodyPr/>
        <a:lstStyle/>
        <a:p>
          <a:endParaRPr lang="bg-BG"/>
        </a:p>
      </dgm:t>
    </dgm:pt>
    <dgm:pt modelId="{ED8E77B3-785B-49FF-BFB2-881DF8600306}" type="pres">
      <dgm:prSet presAssocID="{A05DA909-40BF-48D5-BA8C-46E92073A0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01E5844D-7FF6-4885-A258-356FE60B30AC}" type="pres">
      <dgm:prSet presAssocID="{7FE806BB-72F0-463E-9CA4-2008A72A7078}" presName="hierRoot1" presStyleCnt="0">
        <dgm:presLayoutVars>
          <dgm:hierBranch val="init"/>
        </dgm:presLayoutVars>
      </dgm:prSet>
      <dgm:spPr/>
    </dgm:pt>
    <dgm:pt modelId="{7B3D232E-1CDF-4001-B48E-28B60A0E3D86}" type="pres">
      <dgm:prSet presAssocID="{7FE806BB-72F0-463E-9CA4-2008A72A7078}" presName="rootComposite1" presStyleCnt="0"/>
      <dgm:spPr/>
    </dgm:pt>
    <dgm:pt modelId="{C70DE441-61E7-4E8D-8D7A-4E4D6A6CBC3A}" type="pres">
      <dgm:prSet presAssocID="{7FE806BB-72F0-463E-9CA4-2008A72A707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55BF1FB6-457C-4928-843E-78B893E6BBAD}" type="pres">
      <dgm:prSet presAssocID="{7FE806BB-72F0-463E-9CA4-2008A72A7078}" presName="rootConnector1" presStyleLbl="node1" presStyleIdx="0" presStyleCnt="0"/>
      <dgm:spPr/>
      <dgm:t>
        <a:bodyPr/>
        <a:lstStyle/>
        <a:p>
          <a:endParaRPr lang="bg-BG"/>
        </a:p>
      </dgm:t>
    </dgm:pt>
    <dgm:pt modelId="{243EDA17-1AE2-4BDD-8D97-8E6766851551}" type="pres">
      <dgm:prSet presAssocID="{7FE806BB-72F0-463E-9CA4-2008A72A7078}" presName="hierChild2" presStyleCnt="0"/>
      <dgm:spPr/>
    </dgm:pt>
    <dgm:pt modelId="{ED9E4CBE-437B-4274-9E6D-0D1250AE4EDC}" type="pres">
      <dgm:prSet presAssocID="{EF2082E5-62D7-4C9E-BBFC-203BD6A7BFA0}" presName="Name37" presStyleLbl="parChTrans1D2" presStyleIdx="0" presStyleCnt="4"/>
      <dgm:spPr/>
      <dgm:t>
        <a:bodyPr/>
        <a:lstStyle/>
        <a:p>
          <a:endParaRPr lang="bg-BG"/>
        </a:p>
      </dgm:t>
    </dgm:pt>
    <dgm:pt modelId="{845A69CA-D962-4C0C-9029-1B54BD47DCC1}" type="pres">
      <dgm:prSet presAssocID="{BB565B45-AB2B-499B-9239-A7BAAEB03CB5}" presName="hierRoot2" presStyleCnt="0">
        <dgm:presLayoutVars>
          <dgm:hierBranch val="init"/>
        </dgm:presLayoutVars>
      </dgm:prSet>
      <dgm:spPr/>
    </dgm:pt>
    <dgm:pt modelId="{B89B6ABF-6AEF-4865-928B-DE02C538A2D7}" type="pres">
      <dgm:prSet presAssocID="{BB565B45-AB2B-499B-9239-A7BAAEB03CB5}" presName="rootComposite" presStyleCnt="0"/>
      <dgm:spPr/>
    </dgm:pt>
    <dgm:pt modelId="{4516832E-150B-46CC-9662-1F1EE2E7124E}" type="pres">
      <dgm:prSet presAssocID="{BB565B45-AB2B-499B-9239-A7BAAEB03CB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0C3F3C42-D977-4C8C-A83F-10F04A6AF263}" type="pres">
      <dgm:prSet presAssocID="{BB565B45-AB2B-499B-9239-A7BAAEB03CB5}" presName="rootConnector" presStyleLbl="node2" presStyleIdx="0" presStyleCnt="3"/>
      <dgm:spPr/>
      <dgm:t>
        <a:bodyPr/>
        <a:lstStyle/>
        <a:p>
          <a:endParaRPr lang="bg-BG"/>
        </a:p>
      </dgm:t>
    </dgm:pt>
    <dgm:pt modelId="{2BEC0AC2-0FA8-4002-AF85-18DF4ABABC1D}" type="pres">
      <dgm:prSet presAssocID="{BB565B45-AB2B-499B-9239-A7BAAEB03CB5}" presName="hierChild4" presStyleCnt="0"/>
      <dgm:spPr/>
    </dgm:pt>
    <dgm:pt modelId="{3C24CD6D-DDB7-4FE4-939F-19D52ECE5078}" type="pres">
      <dgm:prSet presAssocID="{BB565B45-AB2B-499B-9239-A7BAAEB03CB5}" presName="hierChild5" presStyleCnt="0"/>
      <dgm:spPr/>
    </dgm:pt>
    <dgm:pt modelId="{5C9D6C3B-1285-476F-A580-E5B79965054F}" type="pres">
      <dgm:prSet presAssocID="{E0DD99E1-1506-423B-8057-B1C283BC259B}" presName="Name37" presStyleLbl="parChTrans1D2" presStyleIdx="1" presStyleCnt="4"/>
      <dgm:spPr/>
      <dgm:t>
        <a:bodyPr/>
        <a:lstStyle/>
        <a:p>
          <a:endParaRPr lang="bg-BG"/>
        </a:p>
      </dgm:t>
    </dgm:pt>
    <dgm:pt modelId="{CB26A922-28DA-44DF-A933-5D603B77B1BB}" type="pres">
      <dgm:prSet presAssocID="{86E5B9ED-2064-4831-BA75-B17699BE5BF0}" presName="hierRoot2" presStyleCnt="0">
        <dgm:presLayoutVars>
          <dgm:hierBranch val="init"/>
        </dgm:presLayoutVars>
      </dgm:prSet>
      <dgm:spPr/>
    </dgm:pt>
    <dgm:pt modelId="{579E1AD2-AD32-4DDA-ACDF-BD98C031D66D}" type="pres">
      <dgm:prSet presAssocID="{86E5B9ED-2064-4831-BA75-B17699BE5BF0}" presName="rootComposite" presStyleCnt="0"/>
      <dgm:spPr/>
    </dgm:pt>
    <dgm:pt modelId="{5821BF0A-896E-499B-946F-681D7DDCB6E3}" type="pres">
      <dgm:prSet presAssocID="{86E5B9ED-2064-4831-BA75-B17699BE5BF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2124D4C-860A-4019-A5C9-9F195C4E8152}" type="pres">
      <dgm:prSet presAssocID="{86E5B9ED-2064-4831-BA75-B17699BE5BF0}" presName="rootConnector" presStyleLbl="node2" presStyleIdx="1" presStyleCnt="3"/>
      <dgm:spPr/>
      <dgm:t>
        <a:bodyPr/>
        <a:lstStyle/>
        <a:p>
          <a:endParaRPr lang="bg-BG"/>
        </a:p>
      </dgm:t>
    </dgm:pt>
    <dgm:pt modelId="{48C87724-1604-4F11-9086-18C6351F4A82}" type="pres">
      <dgm:prSet presAssocID="{86E5B9ED-2064-4831-BA75-B17699BE5BF0}" presName="hierChild4" presStyleCnt="0"/>
      <dgm:spPr/>
    </dgm:pt>
    <dgm:pt modelId="{AC6F9CD5-E252-44BA-BD50-2B24E5D3944F}" type="pres">
      <dgm:prSet presAssocID="{86E5B9ED-2064-4831-BA75-B17699BE5BF0}" presName="hierChild5" presStyleCnt="0"/>
      <dgm:spPr/>
    </dgm:pt>
    <dgm:pt modelId="{A4497FDD-3B3B-42EE-A326-5AA8F1FDC8A8}" type="pres">
      <dgm:prSet presAssocID="{A6A4B200-A326-44AE-8C08-4BB4913EAD14}" presName="Name37" presStyleLbl="parChTrans1D2" presStyleIdx="2" presStyleCnt="4"/>
      <dgm:spPr/>
      <dgm:t>
        <a:bodyPr/>
        <a:lstStyle/>
        <a:p>
          <a:endParaRPr lang="bg-BG"/>
        </a:p>
      </dgm:t>
    </dgm:pt>
    <dgm:pt modelId="{65D00A12-18C3-482F-B9D1-35822AC3B8D9}" type="pres">
      <dgm:prSet presAssocID="{84106F45-1896-4906-877D-6F083EA088C1}" presName="hierRoot2" presStyleCnt="0">
        <dgm:presLayoutVars>
          <dgm:hierBranch val="init"/>
        </dgm:presLayoutVars>
      </dgm:prSet>
      <dgm:spPr/>
    </dgm:pt>
    <dgm:pt modelId="{54762B0C-83F6-4006-AD4D-0FEEE98B0F64}" type="pres">
      <dgm:prSet presAssocID="{84106F45-1896-4906-877D-6F083EA088C1}" presName="rootComposite" presStyleCnt="0"/>
      <dgm:spPr/>
    </dgm:pt>
    <dgm:pt modelId="{BBA0531A-B578-440D-A6CF-759723897763}" type="pres">
      <dgm:prSet presAssocID="{84106F45-1896-4906-877D-6F083EA088C1}" presName="rootText" presStyleLbl="node2" presStyleIdx="2" presStyleCnt="3" custLinFactY="-25534" custLinFactNeighborX="-60940" custLinFactNeighborY="-10000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BD39F14A-25AF-421D-89D6-5607F02CCFEB}" type="pres">
      <dgm:prSet presAssocID="{84106F45-1896-4906-877D-6F083EA088C1}" presName="rootConnector" presStyleLbl="node2" presStyleIdx="2" presStyleCnt="3"/>
      <dgm:spPr/>
      <dgm:t>
        <a:bodyPr/>
        <a:lstStyle/>
        <a:p>
          <a:endParaRPr lang="bg-BG"/>
        </a:p>
      </dgm:t>
    </dgm:pt>
    <dgm:pt modelId="{46D4671A-AAFF-4E1A-8823-53FC56AF5568}" type="pres">
      <dgm:prSet presAssocID="{84106F45-1896-4906-877D-6F083EA088C1}" presName="hierChild4" presStyleCnt="0"/>
      <dgm:spPr/>
    </dgm:pt>
    <dgm:pt modelId="{320F587E-2D60-4C94-A230-F265502C71B6}" type="pres">
      <dgm:prSet presAssocID="{84106F45-1896-4906-877D-6F083EA088C1}" presName="hierChild5" presStyleCnt="0"/>
      <dgm:spPr/>
    </dgm:pt>
    <dgm:pt modelId="{3C48881E-210B-4EC5-ACBE-10584C6FBFAB}" type="pres">
      <dgm:prSet presAssocID="{7FE806BB-72F0-463E-9CA4-2008A72A7078}" presName="hierChild3" presStyleCnt="0"/>
      <dgm:spPr/>
    </dgm:pt>
    <dgm:pt modelId="{7EFAF62E-43C7-4F87-98ED-406E588C1A33}" type="pres">
      <dgm:prSet presAssocID="{E293A53B-8B28-430E-881D-C35B4BB0CD15}" presName="Name111" presStyleLbl="parChTrans1D2" presStyleIdx="3" presStyleCnt="4"/>
      <dgm:spPr/>
      <dgm:t>
        <a:bodyPr/>
        <a:lstStyle/>
        <a:p>
          <a:endParaRPr lang="bg-BG"/>
        </a:p>
      </dgm:t>
    </dgm:pt>
    <dgm:pt modelId="{B09D5F66-7FE0-4C9E-B537-F54D88623391}" type="pres">
      <dgm:prSet presAssocID="{4596FB79-9FEB-4704-9B5E-FAEBF89CCFCC}" presName="hierRoot3" presStyleCnt="0">
        <dgm:presLayoutVars>
          <dgm:hierBranch val="init"/>
        </dgm:presLayoutVars>
      </dgm:prSet>
      <dgm:spPr/>
    </dgm:pt>
    <dgm:pt modelId="{1BC2A848-C0BC-4B8C-969A-F22F4F0C4A92}" type="pres">
      <dgm:prSet presAssocID="{4596FB79-9FEB-4704-9B5E-FAEBF89CCFCC}" presName="rootComposite3" presStyleCnt="0"/>
      <dgm:spPr/>
    </dgm:pt>
    <dgm:pt modelId="{177F6668-DE7C-40C2-8C55-A2E047169FB8}" type="pres">
      <dgm:prSet presAssocID="{4596FB79-9FEB-4704-9B5E-FAEBF89CCFCC}" presName="rootText3" presStyleLbl="asst1" presStyleIdx="0" presStyleCnt="1" custLinFactNeighborX="-162" custLinFactNeighborY="16466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2E28B44-EA40-4FF8-A02A-D574AC3B010C}" type="pres">
      <dgm:prSet presAssocID="{4596FB79-9FEB-4704-9B5E-FAEBF89CCFCC}" presName="rootConnector3" presStyleLbl="asst1" presStyleIdx="0" presStyleCnt="1"/>
      <dgm:spPr/>
      <dgm:t>
        <a:bodyPr/>
        <a:lstStyle/>
        <a:p>
          <a:endParaRPr lang="bg-BG"/>
        </a:p>
      </dgm:t>
    </dgm:pt>
    <dgm:pt modelId="{22A7B503-E6D5-41A1-9CFC-A3EA5E7FC2FC}" type="pres">
      <dgm:prSet presAssocID="{4596FB79-9FEB-4704-9B5E-FAEBF89CCFCC}" presName="hierChild6" presStyleCnt="0"/>
      <dgm:spPr/>
    </dgm:pt>
    <dgm:pt modelId="{E46A9E9F-ECE1-4405-8FE2-E1EF158EB43F}" type="pres">
      <dgm:prSet presAssocID="{4596FB79-9FEB-4704-9B5E-FAEBF89CCFCC}" presName="hierChild7" presStyleCnt="0"/>
      <dgm:spPr/>
    </dgm:pt>
  </dgm:ptLst>
  <dgm:cxnLst>
    <dgm:cxn modelId="{6C53D663-56C6-47B4-A1BC-9BDCE1FD1A74}" srcId="{7FE806BB-72F0-463E-9CA4-2008A72A7078}" destId="{86E5B9ED-2064-4831-BA75-B17699BE5BF0}" srcOrd="2" destOrd="0" parTransId="{E0DD99E1-1506-423B-8057-B1C283BC259B}" sibTransId="{99DFEABF-15C0-44D7-95A0-572B03AB8868}"/>
    <dgm:cxn modelId="{A9028456-77D2-417E-84A2-6D4196D52B23}" srcId="{7FE806BB-72F0-463E-9CA4-2008A72A7078}" destId="{BB565B45-AB2B-499B-9239-A7BAAEB03CB5}" srcOrd="1" destOrd="0" parTransId="{EF2082E5-62D7-4C9E-BBFC-203BD6A7BFA0}" sibTransId="{DB2749B7-F01D-4245-9D17-B2BD6A01755F}"/>
    <dgm:cxn modelId="{A5982282-F39C-4810-8660-2CE4476C1E21}" type="presOf" srcId="{4596FB79-9FEB-4704-9B5E-FAEBF89CCFCC}" destId="{177F6668-DE7C-40C2-8C55-A2E047169FB8}" srcOrd="0" destOrd="0" presId="urn:microsoft.com/office/officeart/2005/8/layout/orgChart1"/>
    <dgm:cxn modelId="{481A1E79-38A3-48D1-AB58-77A05159E688}" type="presOf" srcId="{EF2082E5-62D7-4C9E-BBFC-203BD6A7BFA0}" destId="{ED9E4CBE-437B-4274-9E6D-0D1250AE4EDC}" srcOrd="0" destOrd="0" presId="urn:microsoft.com/office/officeart/2005/8/layout/orgChart1"/>
    <dgm:cxn modelId="{659E8EB0-C207-43D1-B171-5A04D721C58A}" type="presOf" srcId="{84106F45-1896-4906-877D-6F083EA088C1}" destId="{BD39F14A-25AF-421D-89D6-5607F02CCFEB}" srcOrd="1" destOrd="0" presId="urn:microsoft.com/office/officeart/2005/8/layout/orgChart1"/>
    <dgm:cxn modelId="{39080434-2CE4-48C3-A046-F3BACFDAC1DA}" type="presOf" srcId="{BB565B45-AB2B-499B-9239-A7BAAEB03CB5}" destId="{4516832E-150B-46CC-9662-1F1EE2E7124E}" srcOrd="0" destOrd="0" presId="urn:microsoft.com/office/officeart/2005/8/layout/orgChart1"/>
    <dgm:cxn modelId="{CF1C0A88-AC5C-45C9-ACA3-4C8A0B0BC542}" type="presOf" srcId="{7FE806BB-72F0-463E-9CA4-2008A72A7078}" destId="{55BF1FB6-457C-4928-843E-78B893E6BBAD}" srcOrd="1" destOrd="0" presId="urn:microsoft.com/office/officeart/2005/8/layout/orgChart1"/>
    <dgm:cxn modelId="{9D9713F1-1525-41EE-828D-6C7E687FE677}" type="presOf" srcId="{86E5B9ED-2064-4831-BA75-B17699BE5BF0}" destId="{22124D4C-860A-4019-A5C9-9F195C4E8152}" srcOrd="1" destOrd="0" presId="urn:microsoft.com/office/officeart/2005/8/layout/orgChart1"/>
    <dgm:cxn modelId="{3DA442F0-14A1-4992-863B-AF6F8F43BFBD}" type="presOf" srcId="{7FE806BB-72F0-463E-9CA4-2008A72A7078}" destId="{C70DE441-61E7-4E8D-8D7A-4E4D6A6CBC3A}" srcOrd="0" destOrd="0" presId="urn:microsoft.com/office/officeart/2005/8/layout/orgChart1"/>
    <dgm:cxn modelId="{493668A8-43E1-4BF9-B508-9CDD0EFBE2E4}" srcId="{7FE806BB-72F0-463E-9CA4-2008A72A7078}" destId="{4596FB79-9FEB-4704-9B5E-FAEBF89CCFCC}" srcOrd="0" destOrd="0" parTransId="{E293A53B-8B28-430E-881D-C35B4BB0CD15}" sibTransId="{EF6490AB-F2F0-4317-9650-2DFADEAF4D4B}"/>
    <dgm:cxn modelId="{C2EFC49E-7D47-4AD7-9D9E-B9B30F2AF5C6}" type="presOf" srcId="{BB565B45-AB2B-499B-9239-A7BAAEB03CB5}" destId="{0C3F3C42-D977-4C8C-A83F-10F04A6AF263}" srcOrd="1" destOrd="0" presId="urn:microsoft.com/office/officeart/2005/8/layout/orgChart1"/>
    <dgm:cxn modelId="{8B38F33E-97CF-4E68-A6C2-BC3129BEBBC7}" srcId="{A05DA909-40BF-48D5-BA8C-46E92073A0E2}" destId="{7FE806BB-72F0-463E-9CA4-2008A72A7078}" srcOrd="0" destOrd="0" parTransId="{5C9CDA26-AFD3-4578-A007-B81DAB06EA7E}" sibTransId="{CEB904BD-7306-4B78-A8A7-D1C9033531CE}"/>
    <dgm:cxn modelId="{8E37AE91-4FD9-4E80-A41D-3CED182BC64B}" type="presOf" srcId="{E293A53B-8B28-430E-881D-C35B4BB0CD15}" destId="{7EFAF62E-43C7-4F87-98ED-406E588C1A33}" srcOrd="0" destOrd="0" presId="urn:microsoft.com/office/officeart/2005/8/layout/orgChart1"/>
    <dgm:cxn modelId="{6A88E192-4FD8-4A64-8511-D1F51685E048}" type="presOf" srcId="{A6A4B200-A326-44AE-8C08-4BB4913EAD14}" destId="{A4497FDD-3B3B-42EE-A326-5AA8F1FDC8A8}" srcOrd="0" destOrd="0" presId="urn:microsoft.com/office/officeart/2005/8/layout/orgChart1"/>
    <dgm:cxn modelId="{FC0B322F-0668-4B25-A0BC-E3D4FDD8F6E8}" type="presOf" srcId="{E0DD99E1-1506-423B-8057-B1C283BC259B}" destId="{5C9D6C3B-1285-476F-A580-E5B79965054F}" srcOrd="0" destOrd="0" presId="urn:microsoft.com/office/officeart/2005/8/layout/orgChart1"/>
    <dgm:cxn modelId="{3149EFE2-35DB-45E2-A1F0-830D7BE8052E}" type="presOf" srcId="{4596FB79-9FEB-4704-9B5E-FAEBF89CCFCC}" destId="{E2E28B44-EA40-4FF8-A02A-D574AC3B010C}" srcOrd="1" destOrd="0" presId="urn:microsoft.com/office/officeart/2005/8/layout/orgChart1"/>
    <dgm:cxn modelId="{DC09965B-21C6-42CD-B3EA-25DD57934F08}" type="presOf" srcId="{A05DA909-40BF-48D5-BA8C-46E92073A0E2}" destId="{ED8E77B3-785B-49FF-BFB2-881DF8600306}" srcOrd="0" destOrd="0" presId="urn:microsoft.com/office/officeart/2005/8/layout/orgChart1"/>
    <dgm:cxn modelId="{1B087B75-9A66-4C72-8E13-A9D32DB01D61}" type="presOf" srcId="{84106F45-1896-4906-877D-6F083EA088C1}" destId="{BBA0531A-B578-440D-A6CF-759723897763}" srcOrd="0" destOrd="0" presId="urn:microsoft.com/office/officeart/2005/8/layout/orgChart1"/>
    <dgm:cxn modelId="{EC86CF4D-A44B-4019-9382-4432DB2D731B}" srcId="{7FE806BB-72F0-463E-9CA4-2008A72A7078}" destId="{84106F45-1896-4906-877D-6F083EA088C1}" srcOrd="3" destOrd="0" parTransId="{A6A4B200-A326-44AE-8C08-4BB4913EAD14}" sibTransId="{7D63935A-1673-46A7-B0B2-BFF6ABF794B0}"/>
    <dgm:cxn modelId="{4C93F45C-4B40-4B66-B223-0EB4972EFCBE}" type="presOf" srcId="{86E5B9ED-2064-4831-BA75-B17699BE5BF0}" destId="{5821BF0A-896E-499B-946F-681D7DDCB6E3}" srcOrd="0" destOrd="0" presId="urn:microsoft.com/office/officeart/2005/8/layout/orgChart1"/>
    <dgm:cxn modelId="{BE47EC7C-4876-4DEE-A155-C6D1E97BF355}" type="presParOf" srcId="{ED8E77B3-785B-49FF-BFB2-881DF8600306}" destId="{01E5844D-7FF6-4885-A258-356FE60B30AC}" srcOrd="0" destOrd="0" presId="urn:microsoft.com/office/officeart/2005/8/layout/orgChart1"/>
    <dgm:cxn modelId="{8112A908-B9D0-4979-A1E4-76B9D92B56CE}" type="presParOf" srcId="{01E5844D-7FF6-4885-A258-356FE60B30AC}" destId="{7B3D232E-1CDF-4001-B48E-28B60A0E3D86}" srcOrd="0" destOrd="0" presId="urn:microsoft.com/office/officeart/2005/8/layout/orgChart1"/>
    <dgm:cxn modelId="{F5D18069-4279-4588-9DD9-A39EA3F9DF14}" type="presParOf" srcId="{7B3D232E-1CDF-4001-B48E-28B60A0E3D86}" destId="{C70DE441-61E7-4E8D-8D7A-4E4D6A6CBC3A}" srcOrd="0" destOrd="0" presId="urn:microsoft.com/office/officeart/2005/8/layout/orgChart1"/>
    <dgm:cxn modelId="{1C4FD0E5-3428-473D-BBB6-A1990CCEFBBD}" type="presParOf" srcId="{7B3D232E-1CDF-4001-B48E-28B60A0E3D86}" destId="{55BF1FB6-457C-4928-843E-78B893E6BBAD}" srcOrd="1" destOrd="0" presId="urn:microsoft.com/office/officeart/2005/8/layout/orgChart1"/>
    <dgm:cxn modelId="{F25E619B-4FC8-427B-865B-4AF9728E0BA1}" type="presParOf" srcId="{01E5844D-7FF6-4885-A258-356FE60B30AC}" destId="{243EDA17-1AE2-4BDD-8D97-8E6766851551}" srcOrd="1" destOrd="0" presId="urn:microsoft.com/office/officeart/2005/8/layout/orgChart1"/>
    <dgm:cxn modelId="{EFE648B8-103F-4305-AA5D-3914B28F4A85}" type="presParOf" srcId="{243EDA17-1AE2-4BDD-8D97-8E6766851551}" destId="{ED9E4CBE-437B-4274-9E6D-0D1250AE4EDC}" srcOrd="0" destOrd="0" presId="urn:microsoft.com/office/officeart/2005/8/layout/orgChart1"/>
    <dgm:cxn modelId="{EB6B4B05-CC8C-41AA-9A70-EA626521F5A1}" type="presParOf" srcId="{243EDA17-1AE2-4BDD-8D97-8E6766851551}" destId="{845A69CA-D962-4C0C-9029-1B54BD47DCC1}" srcOrd="1" destOrd="0" presId="urn:microsoft.com/office/officeart/2005/8/layout/orgChart1"/>
    <dgm:cxn modelId="{07DCC00D-BA47-4F0F-9D8E-62051981ACE8}" type="presParOf" srcId="{845A69CA-D962-4C0C-9029-1B54BD47DCC1}" destId="{B89B6ABF-6AEF-4865-928B-DE02C538A2D7}" srcOrd="0" destOrd="0" presId="urn:microsoft.com/office/officeart/2005/8/layout/orgChart1"/>
    <dgm:cxn modelId="{0D023BFC-4739-450D-97E0-35AE885A9124}" type="presParOf" srcId="{B89B6ABF-6AEF-4865-928B-DE02C538A2D7}" destId="{4516832E-150B-46CC-9662-1F1EE2E7124E}" srcOrd="0" destOrd="0" presId="urn:microsoft.com/office/officeart/2005/8/layout/orgChart1"/>
    <dgm:cxn modelId="{8BDFA220-6DF8-4500-8E48-2EDB39ED2474}" type="presParOf" srcId="{B89B6ABF-6AEF-4865-928B-DE02C538A2D7}" destId="{0C3F3C42-D977-4C8C-A83F-10F04A6AF263}" srcOrd="1" destOrd="0" presId="urn:microsoft.com/office/officeart/2005/8/layout/orgChart1"/>
    <dgm:cxn modelId="{E6830BBB-FE76-443B-94F3-E18AD085763E}" type="presParOf" srcId="{845A69CA-D962-4C0C-9029-1B54BD47DCC1}" destId="{2BEC0AC2-0FA8-4002-AF85-18DF4ABABC1D}" srcOrd="1" destOrd="0" presId="urn:microsoft.com/office/officeart/2005/8/layout/orgChart1"/>
    <dgm:cxn modelId="{536D7873-1A5C-4CA4-866E-D8E72650F931}" type="presParOf" srcId="{845A69CA-D962-4C0C-9029-1B54BD47DCC1}" destId="{3C24CD6D-DDB7-4FE4-939F-19D52ECE5078}" srcOrd="2" destOrd="0" presId="urn:microsoft.com/office/officeart/2005/8/layout/orgChart1"/>
    <dgm:cxn modelId="{915CCF9D-BC42-440C-B260-F672D4C86EEA}" type="presParOf" srcId="{243EDA17-1AE2-4BDD-8D97-8E6766851551}" destId="{5C9D6C3B-1285-476F-A580-E5B79965054F}" srcOrd="2" destOrd="0" presId="urn:microsoft.com/office/officeart/2005/8/layout/orgChart1"/>
    <dgm:cxn modelId="{977DD8A6-5256-40A5-B5EB-1C8B968D3056}" type="presParOf" srcId="{243EDA17-1AE2-4BDD-8D97-8E6766851551}" destId="{CB26A922-28DA-44DF-A933-5D603B77B1BB}" srcOrd="3" destOrd="0" presId="urn:microsoft.com/office/officeart/2005/8/layout/orgChart1"/>
    <dgm:cxn modelId="{2224C530-56A3-45C8-9F7C-E9D323A357DB}" type="presParOf" srcId="{CB26A922-28DA-44DF-A933-5D603B77B1BB}" destId="{579E1AD2-AD32-4DDA-ACDF-BD98C031D66D}" srcOrd="0" destOrd="0" presId="urn:microsoft.com/office/officeart/2005/8/layout/orgChart1"/>
    <dgm:cxn modelId="{A0410E7C-EBD7-46D1-AB11-0B2B74473341}" type="presParOf" srcId="{579E1AD2-AD32-4DDA-ACDF-BD98C031D66D}" destId="{5821BF0A-896E-499B-946F-681D7DDCB6E3}" srcOrd="0" destOrd="0" presId="urn:microsoft.com/office/officeart/2005/8/layout/orgChart1"/>
    <dgm:cxn modelId="{C0A34152-342E-4AAB-864A-B19F57405636}" type="presParOf" srcId="{579E1AD2-AD32-4DDA-ACDF-BD98C031D66D}" destId="{22124D4C-860A-4019-A5C9-9F195C4E8152}" srcOrd="1" destOrd="0" presId="urn:microsoft.com/office/officeart/2005/8/layout/orgChart1"/>
    <dgm:cxn modelId="{403B6FFC-8AF3-4EC1-9915-36885D36C4DA}" type="presParOf" srcId="{CB26A922-28DA-44DF-A933-5D603B77B1BB}" destId="{48C87724-1604-4F11-9086-18C6351F4A82}" srcOrd="1" destOrd="0" presId="urn:microsoft.com/office/officeart/2005/8/layout/orgChart1"/>
    <dgm:cxn modelId="{CF617009-0209-4EA9-83EA-CE1F14E3D9A9}" type="presParOf" srcId="{CB26A922-28DA-44DF-A933-5D603B77B1BB}" destId="{AC6F9CD5-E252-44BA-BD50-2B24E5D3944F}" srcOrd="2" destOrd="0" presId="urn:microsoft.com/office/officeart/2005/8/layout/orgChart1"/>
    <dgm:cxn modelId="{C7A8C915-66F3-4CEC-B6DE-27689C732FA0}" type="presParOf" srcId="{243EDA17-1AE2-4BDD-8D97-8E6766851551}" destId="{A4497FDD-3B3B-42EE-A326-5AA8F1FDC8A8}" srcOrd="4" destOrd="0" presId="urn:microsoft.com/office/officeart/2005/8/layout/orgChart1"/>
    <dgm:cxn modelId="{90B56A87-EADD-42A5-B5F6-7138CD58BA98}" type="presParOf" srcId="{243EDA17-1AE2-4BDD-8D97-8E6766851551}" destId="{65D00A12-18C3-482F-B9D1-35822AC3B8D9}" srcOrd="5" destOrd="0" presId="urn:microsoft.com/office/officeart/2005/8/layout/orgChart1"/>
    <dgm:cxn modelId="{F29AC771-D4AC-4030-9412-B731198C5DEE}" type="presParOf" srcId="{65D00A12-18C3-482F-B9D1-35822AC3B8D9}" destId="{54762B0C-83F6-4006-AD4D-0FEEE98B0F64}" srcOrd="0" destOrd="0" presId="urn:microsoft.com/office/officeart/2005/8/layout/orgChart1"/>
    <dgm:cxn modelId="{4ABA5BAF-727B-4859-A814-A8E81C326939}" type="presParOf" srcId="{54762B0C-83F6-4006-AD4D-0FEEE98B0F64}" destId="{BBA0531A-B578-440D-A6CF-759723897763}" srcOrd="0" destOrd="0" presId="urn:microsoft.com/office/officeart/2005/8/layout/orgChart1"/>
    <dgm:cxn modelId="{AB13F024-B664-44D5-8E78-D5E834D238FE}" type="presParOf" srcId="{54762B0C-83F6-4006-AD4D-0FEEE98B0F64}" destId="{BD39F14A-25AF-421D-89D6-5607F02CCFEB}" srcOrd="1" destOrd="0" presId="urn:microsoft.com/office/officeart/2005/8/layout/orgChart1"/>
    <dgm:cxn modelId="{338F198D-DA7D-486E-A921-D4F591B51E7B}" type="presParOf" srcId="{65D00A12-18C3-482F-B9D1-35822AC3B8D9}" destId="{46D4671A-AAFF-4E1A-8823-53FC56AF5568}" srcOrd="1" destOrd="0" presId="urn:microsoft.com/office/officeart/2005/8/layout/orgChart1"/>
    <dgm:cxn modelId="{F314D3DF-4E8D-489F-A183-3847767BF580}" type="presParOf" srcId="{65D00A12-18C3-482F-B9D1-35822AC3B8D9}" destId="{320F587E-2D60-4C94-A230-F265502C71B6}" srcOrd="2" destOrd="0" presId="urn:microsoft.com/office/officeart/2005/8/layout/orgChart1"/>
    <dgm:cxn modelId="{B19EDAF5-85C9-4A91-910E-FE3C6DB29D1D}" type="presParOf" srcId="{01E5844D-7FF6-4885-A258-356FE60B30AC}" destId="{3C48881E-210B-4EC5-ACBE-10584C6FBFAB}" srcOrd="2" destOrd="0" presId="urn:microsoft.com/office/officeart/2005/8/layout/orgChart1"/>
    <dgm:cxn modelId="{31D61A4E-7AFA-4A53-989C-A5FED837CFF5}" type="presParOf" srcId="{3C48881E-210B-4EC5-ACBE-10584C6FBFAB}" destId="{7EFAF62E-43C7-4F87-98ED-406E588C1A33}" srcOrd="0" destOrd="0" presId="urn:microsoft.com/office/officeart/2005/8/layout/orgChart1"/>
    <dgm:cxn modelId="{5FFD5D72-1939-423D-9404-C6DB2EB40DEC}" type="presParOf" srcId="{3C48881E-210B-4EC5-ACBE-10584C6FBFAB}" destId="{B09D5F66-7FE0-4C9E-B537-F54D88623391}" srcOrd="1" destOrd="0" presId="urn:microsoft.com/office/officeart/2005/8/layout/orgChart1"/>
    <dgm:cxn modelId="{DDC0591A-7183-4846-A836-453C64C7D8F7}" type="presParOf" srcId="{B09D5F66-7FE0-4C9E-B537-F54D88623391}" destId="{1BC2A848-C0BC-4B8C-969A-F22F4F0C4A92}" srcOrd="0" destOrd="0" presId="urn:microsoft.com/office/officeart/2005/8/layout/orgChart1"/>
    <dgm:cxn modelId="{8D7246E7-F880-4A35-9E72-290FE85334C6}" type="presParOf" srcId="{1BC2A848-C0BC-4B8C-969A-F22F4F0C4A92}" destId="{177F6668-DE7C-40C2-8C55-A2E047169FB8}" srcOrd="0" destOrd="0" presId="urn:microsoft.com/office/officeart/2005/8/layout/orgChart1"/>
    <dgm:cxn modelId="{695F5EC1-C56A-473A-90BA-09CCEAC68508}" type="presParOf" srcId="{1BC2A848-C0BC-4B8C-969A-F22F4F0C4A92}" destId="{E2E28B44-EA40-4FF8-A02A-D574AC3B010C}" srcOrd="1" destOrd="0" presId="urn:microsoft.com/office/officeart/2005/8/layout/orgChart1"/>
    <dgm:cxn modelId="{14E96102-4485-4349-AEE5-2A395F660AD1}" type="presParOf" srcId="{B09D5F66-7FE0-4C9E-B537-F54D88623391}" destId="{22A7B503-E6D5-41A1-9CFC-A3EA5E7FC2FC}" srcOrd="1" destOrd="0" presId="urn:microsoft.com/office/officeart/2005/8/layout/orgChart1"/>
    <dgm:cxn modelId="{E811E939-EA27-4097-B4F5-BEBADBAE9718}" type="presParOf" srcId="{B09D5F66-7FE0-4C9E-B537-F54D88623391}" destId="{E46A9E9F-ECE1-4405-8FE2-E1EF158EB43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272036-62AF-4544-B204-B628703964F1}">
      <dsp:nvSpPr>
        <dsp:cNvPr id="0" name=""/>
        <dsp:cNvSpPr/>
      </dsp:nvSpPr>
      <dsp:spPr>
        <a:xfrm>
          <a:off x="4205606" y="3152091"/>
          <a:ext cx="3227070" cy="2928017"/>
        </a:xfrm>
        <a:prstGeom prst="gear9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Кой е</a:t>
          </a:r>
          <a:r>
            <a:rPr lang="en-US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Тери Пратчт?</a:t>
          </a:r>
          <a:endParaRPr lang="bg-BG" sz="2000" kern="1200" dirty="0"/>
        </a:p>
      </dsp:txBody>
      <dsp:txXfrm>
        <a:off x="4205606" y="3152091"/>
        <a:ext cx="3227070" cy="2928017"/>
      </dsp:txXfrm>
    </dsp:sp>
    <dsp:sp modelId="{7AA191BD-CA9B-42BC-804B-18C1A10CD281}">
      <dsp:nvSpPr>
        <dsp:cNvPr id="0" name=""/>
        <dsp:cNvSpPr/>
      </dsp:nvSpPr>
      <dsp:spPr>
        <a:xfrm>
          <a:off x="0" y="2743202"/>
          <a:ext cx="3311443" cy="2668446"/>
        </a:xfrm>
        <a:prstGeom prst="gear6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 smtClean="0"/>
            <a:t>Защо жанрът “фентъзи”?</a:t>
          </a:r>
          <a:endParaRPr lang="bg-BG" sz="1900" kern="1200" dirty="0"/>
        </a:p>
      </dsp:txBody>
      <dsp:txXfrm>
        <a:off x="0" y="2743202"/>
        <a:ext cx="3311443" cy="2668446"/>
      </dsp:txXfrm>
    </dsp:sp>
    <dsp:sp modelId="{AE4CB4D4-9F9E-41DE-9727-5B5CD47B0461}">
      <dsp:nvSpPr>
        <dsp:cNvPr id="0" name=""/>
        <dsp:cNvSpPr/>
      </dsp:nvSpPr>
      <dsp:spPr>
        <a:xfrm rot="20700000">
          <a:off x="2390639" y="171779"/>
          <a:ext cx="3392027" cy="3197263"/>
        </a:xfrm>
        <a:prstGeom prst="gear6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Интеркултурна компетентност</a:t>
          </a:r>
          <a:endParaRPr lang="bg-BG" sz="1800" kern="1200" dirty="0"/>
        </a:p>
      </dsp:txBody>
      <dsp:txXfrm>
        <a:off x="3146162" y="861481"/>
        <a:ext cx="1880981" cy="1817860"/>
      </dsp:txXfrm>
    </dsp:sp>
    <dsp:sp modelId="{B385E298-B88A-4221-A8BA-A2C77EABBC4A}">
      <dsp:nvSpPr>
        <dsp:cNvPr id="0" name=""/>
        <dsp:cNvSpPr/>
      </dsp:nvSpPr>
      <dsp:spPr>
        <a:xfrm rot="21241349">
          <a:off x="3725996" y="441092"/>
          <a:ext cx="4130649" cy="4130649"/>
        </a:xfrm>
        <a:prstGeom prst="circularArrow">
          <a:avLst>
            <a:gd name="adj1" fmla="val 4688"/>
            <a:gd name="adj2" fmla="val 299029"/>
            <a:gd name="adj3" fmla="val 2545564"/>
            <a:gd name="adj4" fmla="val 15799339"/>
            <a:gd name="adj5" fmla="val 5469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0366A-166E-4DF5-9DCC-CB2308BD9394}">
      <dsp:nvSpPr>
        <dsp:cNvPr id="0" name=""/>
        <dsp:cNvSpPr/>
      </dsp:nvSpPr>
      <dsp:spPr>
        <a:xfrm rot="1402388">
          <a:off x="574010" y="878822"/>
          <a:ext cx="3001175" cy="300117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148D3-DCEF-480E-A008-641F788571DA}">
      <dsp:nvSpPr>
        <dsp:cNvPr id="0" name=""/>
        <dsp:cNvSpPr/>
      </dsp:nvSpPr>
      <dsp:spPr>
        <a:xfrm rot="15220425">
          <a:off x="1621307" y="2277937"/>
          <a:ext cx="3235871" cy="323587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FAF62E-43C7-4F87-98ED-406E588C1A33}">
      <dsp:nvSpPr>
        <dsp:cNvPr id="0" name=""/>
        <dsp:cNvSpPr/>
      </dsp:nvSpPr>
      <dsp:spPr>
        <a:xfrm>
          <a:off x="3929722" y="1311147"/>
          <a:ext cx="261277" cy="1329005"/>
        </a:xfrm>
        <a:custGeom>
          <a:avLst/>
          <a:gdLst/>
          <a:ahLst/>
          <a:cxnLst/>
          <a:rect l="0" t="0" r="0" b="0"/>
          <a:pathLst>
            <a:path>
              <a:moveTo>
                <a:pt x="261277" y="0"/>
              </a:moveTo>
              <a:lnTo>
                <a:pt x="261277" y="1329005"/>
              </a:lnTo>
              <a:lnTo>
                <a:pt x="0" y="13290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97FDD-3B3B-42EE-A326-5AA8F1FDC8A8}">
      <dsp:nvSpPr>
        <dsp:cNvPr id="0" name=""/>
        <dsp:cNvSpPr/>
      </dsp:nvSpPr>
      <dsp:spPr>
        <a:xfrm>
          <a:off x="4191000" y="1311147"/>
          <a:ext cx="1471799" cy="716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061"/>
              </a:lnTo>
              <a:lnTo>
                <a:pt x="1471799" y="459061"/>
              </a:lnTo>
              <a:lnTo>
                <a:pt x="1471799" y="7163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D6C3B-1285-476F-A580-E5B79965054F}">
      <dsp:nvSpPr>
        <dsp:cNvPr id="0" name=""/>
        <dsp:cNvSpPr/>
      </dsp:nvSpPr>
      <dsp:spPr>
        <a:xfrm>
          <a:off x="4145280" y="1311147"/>
          <a:ext cx="91440" cy="22545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5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E4CBE-437B-4274-9E6D-0D1250AE4EDC}">
      <dsp:nvSpPr>
        <dsp:cNvPr id="0" name=""/>
        <dsp:cNvSpPr/>
      </dsp:nvSpPr>
      <dsp:spPr>
        <a:xfrm>
          <a:off x="1225836" y="1311147"/>
          <a:ext cx="2965163" cy="2254504"/>
        </a:xfrm>
        <a:custGeom>
          <a:avLst/>
          <a:gdLst/>
          <a:ahLst/>
          <a:cxnLst/>
          <a:rect l="0" t="0" r="0" b="0"/>
          <a:pathLst>
            <a:path>
              <a:moveTo>
                <a:pt x="2965163" y="0"/>
              </a:moveTo>
              <a:lnTo>
                <a:pt x="2965163" y="1997196"/>
              </a:lnTo>
              <a:lnTo>
                <a:pt x="0" y="1997196"/>
              </a:lnTo>
              <a:lnTo>
                <a:pt x="0" y="22545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DE441-61E7-4E8D-8D7A-4E4D6A6CBC3A}">
      <dsp:nvSpPr>
        <dsp:cNvPr id="0" name=""/>
        <dsp:cNvSpPr/>
      </dsp:nvSpPr>
      <dsp:spPr>
        <a:xfrm>
          <a:off x="2965725" y="85873"/>
          <a:ext cx="2450548" cy="122527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700" kern="1200" dirty="0" smtClean="0"/>
            <a:t>Модел</a:t>
          </a:r>
          <a:endParaRPr lang="bg-BG" sz="2700" kern="1200" dirty="0"/>
        </a:p>
      </dsp:txBody>
      <dsp:txXfrm>
        <a:off x="2965725" y="85873"/>
        <a:ext cx="2450548" cy="1225274"/>
      </dsp:txXfrm>
    </dsp:sp>
    <dsp:sp modelId="{4516832E-150B-46CC-9662-1F1EE2E7124E}">
      <dsp:nvSpPr>
        <dsp:cNvPr id="0" name=""/>
        <dsp:cNvSpPr/>
      </dsp:nvSpPr>
      <dsp:spPr>
        <a:xfrm>
          <a:off x="562" y="3565652"/>
          <a:ext cx="2450548" cy="122527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700" kern="1200" dirty="0" smtClean="0"/>
            <a:t>Действен етап</a:t>
          </a:r>
          <a:endParaRPr lang="bg-BG" sz="2700" kern="1200" dirty="0"/>
        </a:p>
      </dsp:txBody>
      <dsp:txXfrm>
        <a:off x="562" y="3565652"/>
        <a:ext cx="2450548" cy="1225274"/>
      </dsp:txXfrm>
    </dsp:sp>
    <dsp:sp modelId="{5821BF0A-896E-499B-946F-681D7DDCB6E3}">
      <dsp:nvSpPr>
        <dsp:cNvPr id="0" name=""/>
        <dsp:cNvSpPr/>
      </dsp:nvSpPr>
      <dsp:spPr>
        <a:xfrm>
          <a:off x="2965725" y="3565652"/>
          <a:ext cx="2450548" cy="122527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700" kern="1200" dirty="0" smtClean="0"/>
            <a:t>Стимулиращ етап</a:t>
          </a:r>
          <a:endParaRPr lang="bg-BG" sz="2700" kern="1200" dirty="0"/>
        </a:p>
      </dsp:txBody>
      <dsp:txXfrm>
        <a:off x="2965725" y="3565652"/>
        <a:ext cx="2450548" cy="1225274"/>
      </dsp:txXfrm>
    </dsp:sp>
    <dsp:sp modelId="{BBA0531A-B578-440D-A6CF-759723897763}">
      <dsp:nvSpPr>
        <dsp:cNvPr id="0" name=""/>
        <dsp:cNvSpPr/>
      </dsp:nvSpPr>
      <dsp:spPr>
        <a:xfrm>
          <a:off x="4437525" y="2027516"/>
          <a:ext cx="2450548" cy="122527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700" kern="1200" dirty="0" smtClean="0"/>
            <a:t>Информативен</a:t>
          </a:r>
          <a:r>
            <a:rPr lang="bg-BG" sz="2700" kern="1200" baseline="0" dirty="0" smtClean="0"/>
            <a:t> етап</a:t>
          </a:r>
          <a:endParaRPr lang="bg-BG" sz="2700" kern="1200" dirty="0"/>
        </a:p>
      </dsp:txBody>
      <dsp:txXfrm>
        <a:off x="4437525" y="2027516"/>
        <a:ext cx="2450548" cy="1225274"/>
      </dsp:txXfrm>
    </dsp:sp>
    <dsp:sp modelId="{177F6668-DE7C-40C2-8C55-A2E047169FB8}">
      <dsp:nvSpPr>
        <dsp:cNvPr id="0" name=""/>
        <dsp:cNvSpPr/>
      </dsp:nvSpPr>
      <dsp:spPr>
        <a:xfrm>
          <a:off x="1479174" y="2027516"/>
          <a:ext cx="2450548" cy="1225274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700" kern="1200" dirty="0" smtClean="0"/>
            <a:t>Аксиологичен етап</a:t>
          </a:r>
          <a:endParaRPr lang="bg-BG" sz="2700" kern="1200" dirty="0"/>
        </a:p>
      </dsp:txBody>
      <dsp:txXfrm>
        <a:off x="1479174" y="2027516"/>
        <a:ext cx="2450548" cy="1225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400800" cy="1600200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Климентови дни</a:t>
            </a:r>
          </a:p>
          <a:p>
            <a:r>
              <a:rPr lang="bg-BG" sz="3200" b="1" dirty="0" smtClean="0"/>
              <a:t>СУ „Св. Климент Охридски“</a:t>
            </a:r>
            <a:endParaRPr lang="bg-BG" sz="32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Национална програма „Млади учени и постдокторанти“ 2020 г</a:t>
            </a:r>
            <a:r>
              <a:rPr lang="en-US" dirty="0" smtClean="0"/>
              <a:t>.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57200"/>
            <a:ext cx="8686800" cy="6096000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   Възможности за формиране на интеркултурна компетентност чрез произведения от литературния жанр “фентъзи”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                                                                          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                                                                                        ас. Е. Томова</a:t>
            </a:r>
          </a:p>
        </p:txBody>
      </p:sp>
      <p:pic>
        <p:nvPicPr>
          <p:cNvPr id="4" name="Picture 3" descr="red-autumn-lea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33600"/>
            <a:ext cx="91440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„Противно на разпространеното убеждение, смисълът на фентъзито не е в измислянето на разни неща. Светът е претъпкан с неща до пръсване... ролята на фентъзито... е да поднася нормалното и ежедневното на читателя от различна перспектива, тъй че той да го погледне пак с нови очи."</a:t>
            </a:r>
          </a:p>
          <a:p>
            <a:pPr>
              <a:buNone/>
            </a:pPr>
            <a:r>
              <a:rPr lang="bg-BG" dirty="0" smtClean="0"/>
              <a:t>                                                                                Т. Пратчет</a:t>
            </a:r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609600" y="381000"/>
          <a:ext cx="7848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Модел за формиране на интеркултурна компетентност</a:t>
            </a:r>
            <a:endParaRPr lang="bg-BG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bg-BG" dirty="0" smtClean="0"/>
              <a:t>         </a:t>
            </a:r>
            <a:r>
              <a:rPr lang="bg-BG" dirty="0" smtClean="0">
                <a:solidFill>
                  <a:schemeClr val="tx1"/>
                </a:solidFill>
              </a:rPr>
              <a:t>Апробиране на модел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           Дейности със студентите</a:t>
            </a:r>
          </a:p>
          <a:p>
            <a:endParaRPr lang="bg-BG" dirty="0" smtClean="0"/>
          </a:p>
          <a:p>
            <a:pPr>
              <a:buNone/>
            </a:pPr>
            <a:r>
              <a:rPr lang="bg-BG" dirty="0" smtClean="0"/>
              <a:t>           Задания за студентите </a:t>
            </a:r>
          </a:p>
          <a:p>
            <a:endParaRPr lang="bg-BG" dirty="0" smtClean="0"/>
          </a:p>
          <a:p>
            <a:pPr>
              <a:buNone/>
            </a:pPr>
            <a:r>
              <a:rPr lang="bg-BG" dirty="0" smtClean="0"/>
              <a:t>           Резултати</a:t>
            </a:r>
          </a:p>
          <a:p>
            <a:endParaRPr lang="bg-BG" dirty="0" smtClean="0"/>
          </a:p>
          <a:p>
            <a:pPr>
              <a:buNone/>
            </a:pPr>
            <a:r>
              <a:rPr lang="bg-BG" dirty="0" smtClean="0"/>
              <a:t>           Публикации</a:t>
            </a:r>
            <a:endParaRPr lang="bg-BG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91000" y="1295400"/>
            <a:ext cx="0" cy="23495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066800" y="1524000"/>
            <a:ext cx="316071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6800" y="1524000"/>
            <a:ext cx="15875" cy="233997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800" y="3200400"/>
            <a:ext cx="15875" cy="233997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Google Shape;136;p24"/>
          <p:cNvSpPr/>
          <p:nvPr/>
        </p:nvSpPr>
        <p:spPr>
          <a:xfrm>
            <a:off x="1447800" y="1676400"/>
            <a:ext cx="5545137" cy="647700"/>
          </a:xfrm>
          <a:prstGeom prst="rect">
            <a:avLst/>
          </a:prstGeom>
          <a:noFill/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6;p24"/>
          <p:cNvSpPr/>
          <p:nvPr/>
        </p:nvSpPr>
        <p:spPr>
          <a:xfrm>
            <a:off x="1447800" y="2590800"/>
            <a:ext cx="5545137" cy="647700"/>
          </a:xfrm>
          <a:prstGeom prst="rect">
            <a:avLst/>
          </a:prstGeom>
          <a:noFill/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36;p24"/>
          <p:cNvSpPr/>
          <p:nvPr/>
        </p:nvSpPr>
        <p:spPr>
          <a:xfrm>
            <a:off x="1447800" y="3505200"/>
            <a:ext cx="5545137" cy="647700"/>
          </a:xfrm>
          <a:prstGeom prst="rect">
            <a:avLst/>
          </a:prstGeom>
          <a:noFill/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36;p24"/>
          <p:cNvSpPr/>
          <p:nvPr/>
        </p:nvSpPr>
        <p:spPr>
          <a:xfrm>
            <a:off x="1447800" y="4495800"/>
            <a:ext cx="5545137" cy="647700"/>
          </a:xfrm>
          <a:prstGeom prst="rect">
            <a:avLst/>
          </a:prstGeom>
          <a:noFill/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066800" y="1981200"/>
            <a:ext cx="3683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066800" y="4800600"/>
            <a:ext cx="3683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66800" y="3810000"/>
            <a:ext cx="3683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66800" y="2895600"/>
            <a:ext cx="3683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26670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       Благодаря за вниманието!</a:t>
            </a:r>
            <a:endParaRPr lang="bg-BG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8458200" cy="1371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188</TotalTime>
  <Words>146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Национална програма „Млади учени и постдокторанти“ 2020 г.</vt:lpstr>
      <vt:lpstr>Slide 2</vt:lpstr>
      <vt:lpstr>Slide 3</vt:lpstr>
      <vt:lpstr>Slide 4</vt:lpstr>
      <vt:lpstr>Модел за формиране на интеркултурна компетентност</vt:lpstr>
      <vt:lpstr>         Апробиране на модел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Национална програма „Млади учени и постдокторанти“ 2020 г.</dc:title>
  <dc:creator/>
  <cp:lastModifiedBy>PC</cp:lastModifiedBy>
  <cp:revision>8</cp:revision>
  <dcterms:created xsi:type="dcterms:W3CDTF">2006-08-16T00:00:00Z</dcterms:created>
  <dcterms:modified xsi:type="dcterms:W3CDTF">2020-12-01T08:01:44Z</dcterms:modified>
</cp:coreProperties>
</file>