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5" r:id="rId4"/>
    <p:sldId id="286" r:id="rId5"/>
    <p:sldId id="274" r:id="rId6"/>
    <p:sldId id="259" r:id="rId7"/>
    <p:sldId id="287" r:id="rId8"/>
    <p:sldId id="288" r:id="rId9"/>
    <p:sldId id="292" r:id="rId10"/>
    <p:sldId id="289" r:id="rId11"/>
    <p:sldId id="279" r:id="rId12"/>
    <p:sldId id="280" r:id="rId13"/>
    <p:sldId id="281" r:id="rId14"/>
    <p:sldId id="276" r:id="rId15"/>
    <p:sldId id="283" r:id="rId16"/>
    <p:sldId id="284" r:id="rId17"/>
    <p:sldId id="271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03-4253-ABB4-D743C8582D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03-4253-ABB4-D743C8582D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03-4253-ABB4-D743C8582D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03-4253-ABB4-D743C8582D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03-4253-ABB4-D743C8582D4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1-во трим.</c:v>
                </c:pt>
                <c:pt idx="1">
                  <c:v>2-ро трим.</c:v>
                </c:pt>
                <c:pt idx="2">
                  <c:v>3-то трим.</c:v>
                </c:pt>
                <c:pt idx="3">
                  <c:v>4-то трим.</c:v>
                </c:pt>
                <c:pt idx="4">
                  <c:v>4-то трим.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0.38</c:v>
                </c:pt>
                <c:pt idx="1">
                  <c:v>0.22</c:v>
                </c:pt>
                <c:pt idx="2">
                  <c:v>0.17</c:v>
                </c:pt>
                <c:pt idx="3">
                  <c:v>0.13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F-447C-857E-466944A5655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FDB-44C1-8A73-003A6FA5DB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FDB-44C1-8A73-003A6FA5DB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FDB-44C1-8A73-003A6FA5DB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FDB-44C1-8A73-003A6FA5DB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FDB-44C1-8A73-003A6FA5DB8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организиране и приготвяне на продукти за базари (Коледен, Великденски)</c:v>
                </c:pt>
                <c:pt idx="1">
                  <c:v>беседа с родители или с баба и дядо за конкретен празник</c:v>
                </c:pt>
                <c:pt idx="2">
                  <c:v>изготвяне и представяне на родословно дърво</c:v>
                </c:pt>
                <c:pt idx="3">
                  <c:v>среща с родители, които четат различни произведения</c:v>
                </c:pt>
                <c:pt idx="4">
                  <c:v>използване на ресурси от интернет, презентации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 formatCode="0.00%">
                  <c:v>0.50600000000000001</c:v>
                </c:pt>
                <c:pt idx="1">
                  <c:v>0.24</c:v>
                </c:pt>
                <c:pt idx="2" formatCode="0.00%">
                  <c:v>0.153</c:v>
                </c:pt>
                <c:pt idx="3" formatCode="0.00%">
                  <c:v>8.5999999999999993E-2</c:v>
                </c:pt>
                <c:pt idx="4" formatCode="0.00%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0-4016-ACD4-24FF846E5E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C3-486F-B102-BABA923AB1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C3-486F-B102-BABA923AB1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C3-486F-B102-BABA923AB1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DC3-486F-B102-BABA923AB1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DC3-486F-B102-BABA923AB1C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1-во трим.</c:v>
                </c:pt>
                <c:pt idx="1">
                  <c:v>2-ро трим.</c:v>
                </c:pt>
                <c:pt idx="2">
                  <c:v>3-то трим.</c:v>
                </c:pt>
                <c:pt idx="3">
                  <c:v>4-то трим.</c:v>
                </c:pt>
                <c:pt idx="4">
                  <c:v>4-то трим.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0.11</c:v>
                </c:pt>
                <c:pt idx="1">
                  <c:v>0.09</c:v>
                </c:pt>
                <c:pt idx="2">
                  <c:v>0.15</c:v>
                </c:pt>
                <c:pt idx="3">
                  <c:v>0.45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F-447C-857E-466944A5655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7E-4D45-9E62-C396D6454C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7E-4D45-9E62-C396D6454C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37E-4D45-9E62-C396D6454C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37E-4D45-9E62-C396D6454C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598-4366-8DF6-5F1985D17642}"/>
              </c:ext>
            </c:extLst>
          </c:dPt>
          <c:dLbls>
            <c:dLbl>
              <c:idx val="4"/>
              <c:layout>
                <c:manualLayout>
                  <c:x val="2.5984368945133337E-2"/>
                  <c:y val="0.178964309857018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98-4366-8DF6-5F1985D1764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написване на преразказ по серия от картини, по описание</c:v>
                </c:pt>
                <c:pt idx="1">
                  <c:v>написване на преразказ по серия от картини, по описание</c:v>
                </c:pt>
                <c:pt idx="2">
                  <c:v>написване на преразказ по серия от картини, по описание</c:v>
                </c:pt>
                <c:pt idx="3">
                  <c:v>писане на текст под диктовка</c:v>
                </c:pt>
                <c:pt idx="4">
                  <c:v>редактиране на свой или чужд текст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0.45300000000000001</c:v>
                </c:pt>
                <c:pt idx="1">
                  <c:v>0.28000000000000003</c:v>
                </c:pt>
                <c:pt idx="2" formatCode="0.00%">
                  <c:v>0.193</c:v>
                </c:pt>
                <c:pt idx="3" formatCode="0.00%">
                  <c:v>3.3000000000000002E-2</c:v>
                </c:pt>
                <c:pt idx="4" formatCode="0.0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0-4016-ACD4-24FF846E5E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2CC-4ECA-BCA1-D86E473907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2CC-4ECA-BCA1-D86E473907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2CC-4ECA-BCA1-D86E473907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2CC-4ECA-BCA1-D86E473907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2CC-4ECA-BCA1-D86E4739073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1-во трим.</c:v>
                </c:pt>
                <c:pt idx="1">
                  <c:v>2-ро трим.</c:v>
                </c:pt>
                <c:pt idx="2">
                  <c:v>3-то трим.</c:v>
                </c:pt>
                <c:pt idx="3">
                  <c:v>4-то трим.</c:v>
                </c:pt>
                <c:pt idx="4">
                  <c:v>4-то трим.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0.46</c:v>
                </c:pt>
                <c:pt idx="1">
                  <c:v>0.17</c:v>
                </c:pt>
                <c:pt idx="2">
                  <c:v>0.13</c:v>
                </c:pt>
                <c:pt idx="3">
                  <c:v>0.21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F-447C-857E-466944A5655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8A-4F31-8162-DEF69ABF84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8A-4F31-8162-DEF69ABF84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8A-4F31-8162-DEF69ABF84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B8A-4F31-8162-DEF69ABF84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598-4366-8DF6-5F1985D17642}"/>
              </c:ext>
            </c:extLst>
          </c:dPt>
          <c:dLbls>
            <c:dLbl>
              <c:idx val="4"/>
              <c:layout>
                <c:manualLayout>
                  <c:x val="2.5984368945133337E-2"/>
                  <c:y val="0.178964309857018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98-4366-8DF6-5F1985D1764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илюстриране на любим епизод </c:v>
                </c:pt>
                <c:pt idx="1">
                  <c:v>драматизация на текст</c:v>
                </c:pt>
                <c:pt idx="2">
                  <c:v>обсъждане на текстове от други народи и етноси</c:v>
                </c:pt>
                <c:pt idx="3">
                  <c:v>разказ по картина или по серия от картини</c:v>
                </c:pt>
                <c:pt idx="4">
                  <c:v>изготвяне на плакат , свързан с обичаите на народа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0.48599999999999999</c:v>
                </c:pt>
                <c:pt idx="1">
                  <c:v>0.246</c:v>
                </c:pt>
                <c:pt idx="2" formatCode="0.00%">
                  <c:v>0.13300000000000001</c:v>
                </c:pt>
                <c:pt idx="3" formatCode="0.00%">
                  <c:v>0.12</c:v>
                </c:pt>
                <c:pt idx="4" formatCode="0.00%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0-4016-ACD4-24FF846E5E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Учители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напълно съм съгласен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9-44BB-99B6-3BA651B17F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Родители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напълно съм съгласен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79-44BB-99B6-3BA651B17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63575888"/>
        <c:axId val="1463574224"/>
      </c:barChart>
      <c:catAx>
        <c:axId val="146357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574224"/>
        <c:crosses val="autoZero"/>
        <c:auto val="1"/>
        <c:lblAlgn val="ctr"/>
        <c:lblOffset val="100"/>
        <c:noMultiLvlLbl val="0"/>
      </c:catAx>
      <c:valAx>
        <c:axId val="14635742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57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Учители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Съгласен съм донякъде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9-44BB-99B6-3BA651B17F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Родители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Съгласен съм донякъде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79-44BB-99B6-3BA651B17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63575888"/>
        <c:axId val="1463574224"/>
      </c:barChart>
      <c:catAx>
        <c:axId val="146357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574224"/>
        <c:crosses val="autoZero"/>
        <c:auto val="1"/>
        <c:lblAlgn val="ctr"/>
        <c:lblOffset val="100"/>
        <c:noMultiLvlLbl val="0"/>
      </c:catAx>
      <c:valAx>
        <c:axId val="14635742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57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Учители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напълно съм съгласен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9-44BB-99B6-3BA651B17F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Родители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напълно съм съгласен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79-44BB-99B6-3BA651B17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463575888"/>
        <c:axId val="1463574224"/>
      </c:barChart>
      <c:catAx>
        <c:axId val="146357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574224"/>
        <c:crosses val="autoZero"/>
        <c:auto val="1"/>
        <c:lblAlgn val="ctr"/>
        <c:lblOffset val="100"/>
        <c:noMultiLvlLbl val="0"/>
      </c:catAx>
      <c:valAx>
        <c:axId val="14635742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57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DB947-EF50-41D9-8619-F5652A1E40C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74E8E7FC-CA95-4B22-89E9-D942267DFBF1}">
      <dgm:prSet custT="1"/>
      <dgm:spPr/>
      <dgm:t>
        <a:bodyPr/>
        <a:lstStyle/>
        <a:p>
          <a:r>
            <a: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Формиране на начални умения за възприемане и осмисляне на художествен текст</a:t>
          </a:r>
          <a:endParaRPr lang="bg-BG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3BBF0-5F4A-4946-9E69-484B34B51D64}" type="parTrans" cxnId="{34448A5A-3604-4B08-A215-7657B71FB46B}">
      <dgm:prSet/>
      <dgm:spPr/>
      <dgm:t>
        <a:bodyPr/>
        <a:lstStyle/>
        <a:p>
          <a:endParaRPr lang="bg-BG"/>
        </a:p>
      </dgm:t>
    </dgm:pt>
    <dgm:pt modelId="{691BBA34-DE5E-4DBE-878E-BF6805986DB7}" type="sibTrans" cxnId="{34448A5A-3604-4B08-A215-7657B71FB46B}">
      <dgm:prSet/>
      <dgm:spPr/>
      <dgm:t>
        <a:bodyPr/>
        <a:lstStyle/>
        <a:p>
          <a:endParaRPr lang="bg-BG"/>
        </a:p>
      </dgm:t>
    </dgm:pt>
    <dgm:pt modelId="{7FB8505C-64F3-4A17-A836-22EE8539028E}">
      <dgm:prSet custT="1"/>
      <dgm:spPr/>
      <dgm:t>
        <a:bodyPr/>
        <a:lstStyle/>
        <a:p>
          <a:pPr algn="ctr"/>
          <a:r>
            <a: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Стимулиране на читателски интерес към литературата за деца</a:t>
          </a:r>
          <a:endParaRPr lang="bg-BG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A3F598-F9CF-45F6-8F31-C93C0F85C7FD}" type="parTrans" cxnId="{CC18C1E1-2E36-4246-9AF4-7333C63BCD0C}">
      <dgm:prSet/>
      <dgm:spPr/>
      <dgm:t>
        <a:bodyPr/>
        <a:lstStyle/>
        <a:p>
          <a:endParaRPr lang="bg-BG"/>
        </a:p>
      </dgm:t>
    </dgm:pt>
    <dgm:pt modelId="{3CEBD5C9-DE52-488F-9D4D-B842AE5813AF}" type="sibTrans" cxnId="{CC18C1E1-2E36-4246-9AF4-7333C63BCD0C}">
      <dgm:prSet/>
      <dgm:spPr/>
      <dgm:t>
        <a:bodyPr/>
        <a:lstStyle/>
        <a:p>
          <a:endParaRPr lang="bg-BG"/>
        </a:p>
      </dgm:t>
    </dgm:pt>
    <dgm:pt modelId="{22B02EE9-0931-4C70-9BA1-D5A99B81F83F}">
      <dgm:prSet custT="1"/>
      <dgm:spPr/>
      <dgm:t>
        <a:bodyPr/>
        <a:lstStyle/>
        <a:p>
          <a:pPr algn="ctr"/>
          <a:r>
            <a: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Формиране на умения за четене с разбиране и овладяване на основни литературни понятия</a:t>
          </a:r>
          <a:endParaRPr lang="bg-BG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BBCC4-F091-433E-8F1F-0EDF3310FB56}" type="parTrans" cxnId="{1201A0A9-5212-4E3A-B689-A16F1642608F}">
      <dgm:prSet/>
      <dgm:spPr/>
      <dgm:t>
        <a:bodyPr/>
        <a:lstStyle/>
        <a:p>
          <a:endParaRPr lang="bg-BG"/>
        </a:p>
      </dgm:t>
    </dgm:pt>
    <dgm:pt modelId="{3B33B458-08C0-42D5-A598-2C9F49022571}" type="sibTrans" cxnId="{1201A0A9-5212-4E3A-B689-A16F1642608F}">
      <dgm:prSet/>
      <dgm:spPr/>
      <dgm:t>
        <a:bodyPr/>
        <a:lstStyle/>
        <a:p>
          <a:endParaRPr lang="bg-BG"/>
        </a:p>
      </dgm:t>
    </dgm:pt>
    <dgm:pt modelId="{0CB051D0-9B73-4805-9940-3C37B0CD37C5}">
      <dgm:prSet phldrT="[Текст]" custT="1"/>
      <dgm:spPr/>
      <dgm:t>
        <a:bodyPr/>
        <a:lstStyle/>
        <a:p>
          <a:r>
            <a:rPr lang="bg-BG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Литературна</a:t>
          </a:r>
        </a:p>
        <a:p>
          <a:r>
            <a:rPr lang="bg-BG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компетентност</a:t>
          </a:r>
          <a:endParaRPr lang="bg-BG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FA5CEB-26C0-4B0E-89A9-C336B8E14D53}" type="sibTrans" cxnId="{DAF9CE26-EB65-4A97-B9C9-E09202590D27}">
      <dgm:prSet/>
      <dgm:spPr/>
      <dgm:t>
        <a:bodyPr/>
        <a:lstStyle/>
        <a:p>
          <a:endParaRPr lang="bg-BG"/>
        </a:p>
      </dgm:t>
    </dgm:pt>
    <dgm:pt modelId="{F2696E3D-F5DF-4222-A089-428F3DB00506}" type="parTrans" cxnId="{DAF9CE26-EB65-4A97-B9C9-E09202590D27}">
      <dgm:prSet/>
      <dgm:spPr/>
      <dgm:t>
        <a:bodyPr/>
        <a:lstStyle/>
        <a:p>
          <a:endParaRPr lang="bg-BG"/>
        </a:p>
      </dgm:t>
    </dgm:pt>
    <dgm:pt modelId="{BE7DD747-9666-49CD-BD2F-1B7014E5139A}" type="pres">
      <dgm:prSet presAssocID="{A0DDB947-EF50-41D9-8619-F5652A1E40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CD5FBB99-86CF-43B5-A515-572062A05FBF}" type="pres">
      <dgm:prSet presAssocID="{0CB051D0-9B73-4805-9940-3C37B0CD37C5}" presName="hierRoot1" presStyleCnt="0">
        <dgm:presLayoutVars>
          <dgm:hierBranch val="init"/>
        </dgm:presLayoutVars>
      </dgm:prSet>
      <dgm:spPr/>
    </dgm:pt>
    <dgm:pt modelId="{9A8BAF97-386D-41F2-B5DC-C42EE311F673}" type="pres">
      <dgm:prSet presAssocID="{0CB051D0-9B73-4805-9940-3C37B0CD37C5}" presName="rootComposite1" presStyleCnt="0"/>
      <dgm:spPr/>
    </dgm:pt>
    <dgm:pt modelId="{C089359A-499E-46C4-93C1-35A2952650FC}" type="pres">
      <dgm:prSet presAssocID="{0CB051D0-9B73-4805-9940-3C37B0CD37C5}" presName="rootText1" presStyleLbl="node0" presStyleIdx="0" presStyleCnt="1" custScaleX="238655" custScaleY="123256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7BC54004-6FDC-40A1-B598-9CDECAE2E4FA}" type="pres">
      <dgm:prSet presAssocID="{0CB051D0-9B73-4805-9940-3C37B0CD37C5}" presName="rootConnector1" presStyleLbl="node1" presStyleIdx="0" presStyleCnt="0"/>
      <dgm:spPr/>
      <dgm:t>
        <a:bodyPr/>
        <a:lstStyle/>
        <a:p>
          <a:endParaRPr lang="bg-BG"/>
        </a:p>
      </dgm:t>
    </dgm:pt>
    <dgm:pt modelId="{5A94FBB7-5BCF-42D1-B9A6-FBD22F63579A}" type="pres">
      <dgm:prSet presAssocID="{0CB051D0-9B73-4805-9940-3C37B0CD37C5}" presName="hierChild2" presStyleCnt="0"/>
      <dgm:spPr/>
    </dgm:pt>
    <dgm:pt modelId="{54CA6855-A100-42D7-B75A-D2E31282784A}" type="pres">
      <dgm:prSet presAssocID="{7C33BBF0-5F4A-4946-9E69-484B34B51D64}" presName="Name37" presStyleLbl="parChTrans1D2" presStyleIdx="0" presStyleCnt="3"/>
      <dgm:spPr/>
      <dgm:t>
        <a:bodyPr/>
        <a:lstStyle/>
        <a:p>
          <a:endParaRPr lang="bg-BG"/>
        </a:p>
      </dgm:t>
    </dgm:pt>
    <dgm:pt modelId="{6198F0E5-C625-49A1-B169-25B5A8AA9748}" type="pres">
      <dgm:prSet presAssocID="{74E8E7FC-CA95-4B22-89E9-D942267DFBF1}" presName="hierRoot2" presStyleCnt="0">
        <dgm:presLayoutVars>
          <dgm:hierBranch val="init"/>
        </dgm:presLayoutVars>
      </dgm:prSet>
      <dgm:spPr/>
    </dgm:pt>
    <dgm:pt modelId="{FAF22031-8A1C-473A-AA71-D223B1F4D6AE}" type="pres">
      <dgm:prSet presAssocID="{74E8E7FC-CA95-4B22-89E9-D942267DFBF1}" presName="rootComposite" presStyleCnt="0"/>
      <dgm:spPr/>
    </dgm:pt>
    <dgm:pt modelId="{97BF1A13-DE6D-4A58-BD96-74452F695DF6}" type="pres">
      <dgm:prSet presAssocID="{74E8E7FC-CA95-4B22-89E9-D942267DFBF1}" presName="rootText" presStyleLbl="node2" presStyleIdx="0" presStyleCnt="3" custScaleY="217316" custLinFactNeighborX="389" custLinFactNeighborY="77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7128796-5C9A-4F8D-88BD-20536F9B3DAF}" type="pres">
      <dgm:prSet presAssocID="{74E8E7FC-CA95-4B22-89E9-D942267DFBF1}" presName="rootConnector" presStyleLbl="node2" presStyleIdx="0" presStyleCnt="3"/>
      <dgm:spPr/>
      <dgm:t>
        <a:bodyPr/>
        <a:lstStyle/>
        <a:p>
          <a:endParaRPr lang="bg-BG"/>
        </a:p>
      </dgm:t>
    </dgm:pt>
    <dgm:pt modelId="{C160855B-8835-4D34-A6EF-9DC018C273C5}" type="pres">
      <dgm:prSet presAssocID="{74E8E7FC-CA95-4B22-89E9-D942267DFBF1}" presName="hierChild4" presStyleCnt="0"/>
      <dgm:spPr/>
    </dgm:pt>
    <dgm:pt modelId="{2BD59679-D769-46CB-89FF-6E884C859936}" type="pres">
      <dgm:prSet presAssocID="{74E8E7FC-CA95-4B22-89E9-D942267DFBF1}" presName="hierChild5" presStyleCnt="0"/>
      <dgm:spPr/>
    </dgm:pt>
    <dgm:pt modelId="{7082B074-7653-484C-B9F4-633440728F4C}" type="pres">
      <dgm:prSet presAssocID="{E7ABBCC4-F091-433E-8F1F-0EDF3310FB56}" presName="Name37" presStyleLbl="parChTrans1D2" presStyleIdx="1" presStyleCnt="3"/>
      <dgm:spPr/>
      <dgm:t>
        <a:bodyPr/>
        <a:lstStyle/>
        <a:p>
          <a:endParaRPr lang="bg-BG"/>
        </a:p>
      </dgm:t>
    </dgm:pt>
    <dgm:pt modelId="{30049B08-F9AA-4AE6-8F53-ADEDB20646FC}" type="pres">
      <dgm:prSet presAssocID="{22B02EE9-0931-4C70-9BA1-D5A99B81F83F}" presName="hierRoot2" presStyleCnt="0">
        <dgm:presLayoutVars>
          <dgm:hierBranch val="init"/>
        </dgm:presLayoutVars>
      </dgm:prSet>
      <dgm:spPr/>
    </dgm:pt>
    <dgm:pt modelId="{5159413D-5222-4F85-8C3C-39E680B61CD9}" type="pres">
      <dgm:prSet presAssocID="{22B02EE9-0931-4C70-9BA1-D5A99B81F83F}" presName="rootComposite" presStyleCnt="0"/>
      <dgm:spPr/>
    </dgm:pt>
    <dgm:pt modelId="{C94FAF64-F301-407A-AE76-03661E9B1030}" type="pres">
      <dgm:prSet presAssocID="{22B02EE9-0931-4C70-9BA1-D5A99B81F83F}" presName="rootText" presStyleLbl="node2" presStyleIdx="1" presStyleCnt="3" custScaleX="100282" custScaleY="214329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19175A39-793F-4536-AE43-E51A7E125201}" type="pres">
      <dgm:prSet presAssocID="{22B02EE9-0931-4C70-9BA1-D5A99B81F83F}" presName="rootConnector" presStyleLbl="node2" presStyleIdx="1" presStyleCnt="3"/>
      <dgm:spPr/>
      <dgm:t>
        <a:bodyPr/>
        <a:lstStyle/>
        <a:p>
          <a:endParaRPr lang="bg-BG"/>
        </a:p>
      </dgm:t>
    </dgm:pt>
    <dgm:pt modelId="{9A88B01B-B51F-4E46-BAA3-9AF525D3724B}" type="pres">
      <dgm:prSet presAssocID="{22B02EE9-0931-4C70-9BA1-D5A99B81F83F}" presName="hierChild4" presStyleCnt="0"/>
      <dgm:spPr/>
    </dgm:pt>
    <dgm:pt modelId="{4D7A5D78-A9CB-4FE1-9D33-80BD8600B73D}" type="pres">
      <dgm:prSet presAssocID="{22B02EE9-0931-4C70-9BA1-D5A99B81F83F}" presName="hierChild5" presStyleCnt="0"/>
      <dgm:spPr/>
    </dgm:pt>
    <dgm:pt modelId="{E04B274F-6098-45FD-8B14-F02939EB2035}" type="pres">
      <dgm:prSet presAssocID="{5EA3F598-F9CF-45F6-8F31-C93C0F85C7FD}" presName="Name37" presStyleLbl="parChTrans1D2" presStyleIdx="2" presStyleCnt="3"/>
      <dgm:spPr/>
      <dgm:t>
        <a:bodyPr/>
        <a:lstStyle/>
        <a:p>
          <a:endParaRPr lang="bg-BG"/>
        </a:p>
      </dgm:t>
    </dgm:pt>
    <dgm:pt modelId="{3E12CBB8-300B-4272-A44A-5508D372BE39}" type="pres">
      <dgm:prSet presAssocID="{7FB8505C-64F3-4A17-A836-22EE8539028E}" presName="hierRoot2" presStyleCnt="0">
        <dgm:presLayoutVars>
          <dgm:hierBranch val="init"/>
        </dgm:presLayoutVars>
      </dgm:prSet>
      <dgm:spPr/>
    </dgm:pt>
    <dgm:pt modelId="{BFDB9801-661E-4FC9-83A4-E049647A4D61}" type="pres">
      <dgm:prSet presAssocID="{7FB8505C-64F3-4A17-A836-22EE8539028E}" presName="rootComposite" presStyleCnt="0"/>
      <dgm:spPr/>
    </dgm:pt>
    <dgm:pt modelId="{2FF3F2A0-6E06-4002-B9C0-0A4F40376DC0}" type="pres">
      <dgm:prSet presAssocID="{7FB8505C-64F3-4A17-A836-22EE8539028E}" presName="rootText" presStyleLbl="node2" presStyleIdx="2" presStyleCnt="3" custScaleY="21504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B40454A-E70E-4EF2-BB66-2AFFDF880CDB}" type="pres">
      <dgm:prSet presAssocID="{7FB8505C-64F3-4A17-A836-22EE8539028E}" presName="rootConnector" presStyleLbl="node2" presStyleIdx="2" presStyleCnt="3"/>
      <dgm:spPr/>
      <dgm:t>
        <a:bodyPr/>
        <a:lstStyle/>
        <a:p>
          <a:endParaRPr lang="bg-BG"/>
        </a:p>
      </dgm:t>
    </dgm:pt>
    <dgm:pt modelId="{9B0F1243-EF68-4D4D-A3C3-80A21EF00215}" type="pres">
      <dgm:prSet presAssocID="{7FB8505C-64F3-4A17-A836-22EE8539028E}" presName="hierChild4" presStyleCnt="0"/>
      <dgm:spPr/>
    </dgm:pt>
    <dgm:pt modelId="{F9DF1F7D-86E0-4140-91F1-AFFFF777C174}" type="pres">
      <dgm:prSet presAssocID="{7FB8505C-64F3-4A17-A836-22EE8539028E}" presName="hierChild5" presStyleCnt="0"/>
      <dgm:spPr/>
    </dgm:pt>
    <dgm:pt modelId="{4D8B4F82-43E6-493F-BEF1-6C81E5DE32D6}" type="pres">
      <dgm:prSet presAssocID="{0CB051D0-9B73-4805-9940-3C37B0CD37C5}" presName="hierChild3" presStyleCnt="0"/>
      <dgm:spPr/>
    </dgm:pt>
  </dgm:ptLst>
  <dgm:cxnLst>
    <dgm:cxn modelId="{1201A0A9-5212-4E3A-B689-A16F1642608F}" srcId="{0CB051D0-9B73-4805-9940-3C37B0CD37C5}" destId="{22B02EE9-0931-4C70-9BA1-D5A99B81F83F}" srcOrd="1" destOrd="0" parTransId="{E7ABBCC4-F091-433E-8F1F-0EDF3310FB56}" sibTransId="{3B33B458-08C0-42D5-A598-2C9F49022571}"/>
    <dgm:cxn modelId="{34448A5A-3604-4B08-A215-7657B71FB46B}" srcId="{0CB051D0-9B73-4805-9940-3C37B0CD37C5}" destId="{74E8E7FC-CA95-4B22-89E9-D942267DFBF1}" srcOrd="0" destOrd="0" parTransId="{7C33BBF0-5F4A-4946-9E69-484B34B51D64}" sibTransId="{691BBA34-DE5E-4DBE-878E-BF6805986DB7}"/>
    <dgm:cxn modelId="{862B2935-3D19-4ED9-8B2B-5A9128F8E38C}" type="presOf" srcId="{7C33BBF0-5F4A-4946-9E69-484B34B51D64}" destId="{54CA6855-A100-42D7-B75A-D2E31282784A}" srcOrd="0" destOrd="0" presId="urn:microsoft.com/office/officeart/2005/8/layout/orgChart1"/>
    <dgm:cxn modelId="{AFB668D2-0821-4DC9-878F-DD43887BE99B}" type="presOf" srcId="{A0DDB947-EF50-41D9-8619-F5652A1E40CA}" destId="{BE7DD747-9666-49CD-BD2F-1B7014E5139A}" srcOrd="0" destOrd="0" presId="urn:microsoft.com/office/officeart/2005/8/layout/orgChart1"/>
    <dgm:cxn modelId="{609EE814-3ACC-4102-A328-81E935E59F6F}" type="presOf" srcId="{7FB8505C-64F3-4A17-A836-22EE8539028E}" destId="{2FF3F2A0-6E06-4002-B9C0-0A4F40376DC0}" srcOrd="0" destOrd="0" presId="urn:microsoft.com/office/officeart/2005/8/layout/orgChart1"/>
    <dgm:cxn modelId="{33B15719-4501-451F-99E3-4E90B2F4EDEF}" type="presOf" srcId="{74E8E7FC-CA95-4B22-89E9-D942267DFBF1}" destId="{97BF1A13-DE6D-4A58-BD96-74452F695DF6}" srcOrd="0" destOrd="0" presId="urn:microsoft.com/office/officeart/2005/8/layout/orgChart1"/>
    <dgm:cxn modelId="{CC18C1E1-2E36-4246-9AF4-7333C63BCD0C}" srcId="{0CB051D0-9B73-4805-9940-3C37B0CD37C5}" destId="{7FB8505C-64F3-4A17-A836-22EE8539028E}" srcOrd="2" destOrd="0" parTransId="{5EA3F598-F9CF-45F6-8F31-C93C0F85C7FD}" sibTransId="{3CEBD5C9-DE52-488F-9D4D-B842AE5813AF}"/>
    <dgm:cxn modelId="{31AC6E7C-28AB-4CE4-8AF9-B791B1FA1760}" type="presOf" srcId="{22B02EE9-0931-4C70-9BA1-D5A99B81F83F}" destId="{C94FAF64-F301-407A-AE76-03661E9B1030}" srcOrd="0" destOrd="0" presId="urn:microsoft.com/office/officeart/2005/8/layout/orgChart1"/>
    <dgm:cxn modelId="{2329105F-86C3-4443-B574-167F19704B88}" type="presOf" srcId="{E7ABBCC4-F091-433E-8F1F-0EDF3310FB56}" destId="{7082B074-7653-484C-B9F4-633440728F4C}" srcOrd="0" destOrd="0" presId="urn:microsoft.com/office/officeart/2005/8/layout/orgChart1"/>
    <dgm:cxn modelId="{3702FA15-3983-4343-8892-A5CEC1EE22CA}" type="presOf" srcId="{0CB051D0-9B73-4805-9940-3C37B0CD37C5}" destId="{7BC54004-6FDC-40A1-B598-9CDECAE2E4FA}" srcOrd="1" destOrd="0" presId="urn:microsoft.com/office/officeart/2005/8/layout/orgChart1"/>
    <dgm:cxn modelId="{DAF9CE26-EB65-4A97-B9C9-E09202590D27}" srcId="{A0DDB947-EF50-41D9-8619-F5652A1E40CA}" destId="{0CB051D0-9B73-4805-9940-3C37B0CD37C5}" srcOrd="0" destOrd="0" parTransId="{F2696E3D-F5DF-4222-A089-428F3DB00506}" sibTransId="{37FA5CEB-26C0-4B0E-89A9-C336B8E14D53}"/>
    <dgm:cxn modelId="{87609DE9-8469-449A-9CDE-A56C3E8FC1C9}" type="presOf" srcId="{7FB8505C-64F3-4A17-A836-22EE8539028E}" destId="{0B40454A-E70E-4EF2-BB66-2AFFDF880CDB}" srcOrd="1" destOrd="0" presId="urn:microsoft.com/office/officeart/2005/8/layout/orgChart1"/>
    <dgm:cxn modelId="{04438DAD-20C5-4C5A-A6BC-F88C349DAE6F}" type="presOf" srcId="{0CB051D0-9B73-4805-9940-3C37B0CD37C5}" destId="{C089359A-499E-46C4-93C1-35A2952650FC}" srcOrd="0" destOrd="0" presId="urn:microsoft.com/office/officeart/2005/8/layout/orgChart1"/>
    <dgm:cxn modelId="{8923EAAF-56F2-4505-8F8F-2B0426C220DD}" type="presOf" srcId="{5EA3F598-F9CF-45F6-8F31-C93C0F85C7FD}" destId="{E04B274F-6098-45FD-8B14-F02939EB2035}" srcOrd="0" destOrd="0" presId="urn:microsoft.com/office/officeart/2005/8/layout/orgChart1"/>
    <dgm:cxn modelId="{0E0F5403-9F33-4333-9A76-8CB30414E874}" type="presOf" srcId="{22B02EE9-0931-4C70-9BA1-D5A99B81F83F}" destId="{19175A39-793F-4536-AE43-E51A7E125201}" srcOrd="1" destOrd="0" presId="urn:microsoft.com/office/officeart/2005/8/layout/orgChart1"/>
    <dgm:cxn modelId="{4524D693-2443-4808-9B1E-035E8D43870A}" type="presOf" srcId="{74E8E7FC-CA95-4B22-89E9-D942267DFBF1}" destId="{37128796-5C9A-4F8D-88BD-20536F9B3DAF}" srcOrd="1" destOrd="0" presId="urn:microsoft.com/office/officeart/2005/8/layout/orgChart1"/>
    <dgm:cxn modelId="{F76BBC60-6440-459C-922D-906FE23EBAB5}" type="presParOf" srcId="{BE7DD747-9666-49CD-BD2F-1B7014E5139A}" destId="{CD5FBB99-86CF-43B5-A515-572062A05FBF}" srcOrd="0" destOrd="0" presId="urn:microsoft.com/office/officeart/2005/8/layout/orgChart1"/>
    <dgm:cxn modelId="{1A5FFB09-90A6-467E-9FF7-B93E1A375CCE}" type="presParOf" srcId="{CD5FBB99-86CF-43B5-A515-572062A05FBF}" destId="{9A8BAF97-386D-41F2-B5DC-C42EE311F673}" srcOrd="0" destOrd="0" presId="urn:microsoft.com/office/officeart/2005/8/layout/orgChart1"/>
    <dgm:cxn modelId="{945BC107-F074-43B9-990D-C496ED5787DF}" type="presParOf" srcId="{9A8BAF97-386D-41F2-B5DC-C42EE311F673}" destId="{C089359A-499E-46C4-93C1-35A2952650FC}" srcOrd="0" destOrd="0" presId="urn:microsoft.com/office/officeart/2005/8/layout/orgChart1"/>
    <dgm:cxn modelId="{E17062F1-8CA3-4F06-B4B4-48833F03E088}" type="presParOf" srcId="{9A8BAF97-386D-41F2-B5DC-C42EE311F673}" destId="{7BC54004-6FDC-40A1-B598-9CDECAE2E4FA}" srcOrd="1" destOrd="0" presId="urn:microsoft.com/office/officeart/2005/8/layout/orgChart1"/>
    <dgm:cxn modelId="{1D423EB0-EF08-447E-9AF5-74B5DC62ABE7}" type="presParOf" srcId="{CD5FBB99-86CF-43B5-A515-572062A05FBF}" destId="{5A94FBB7-5BCF-42D1-B9A6-FBD22F63579A}" srcOrd="1" destOrd="0" presId="urn:microsoft.com/office/officeart/2005/8/layout/orgChart1"/>
    <dgm:cxn modelId="{C2B5BE90-FEDB-413B-806F-D9B90DA098D9}" type="presParOf" srcId="{5A94FBB7-5BCF-42D1-B9A6-FBD22F63579A}" destId="{54CA6855-A100-42D7-B75A-D2E31282784A}" srcOrd="0" destOrd="0" presId="urn:microsoft.com/office/officeart/2005/8/layout/orgChart1"/>
    <dgm:cxn modelId="{2CA12FC8-19B8-4A5D-9937-FCF319A5D17D}" type="presParOf" srcId="{5A94FBB7-5BCF-42D1-B9A6-FBD22F63579A}" destId="{6198F0E5-C625-49A1-B169-25B5A8AA9748}" srcOrd="1" destOrd="0" presId="urn:microsoft.com/office/officeart/2005/8/layout/orgChart1"/>
    <dgm:cxn modelId="{FCED2B55-1569-42DB-B186-3D2C4C81FB36}" type="presParOf" srcId="{6198F0E5-C625-49A1-B169-25B5A8AA9748}" destId="{FAF22031-8A1C-473A-AA71-D223B1F4D6AE}" srcOrd="0" destOrd="0" presId="urn:microsoft.com/office/officeart/2005/8/layout/orgChart1"/>
    <dgm:cxn modelId="{5D04736E-EB39-4DCE-8A35-990A31D0976C}" type="presParOf" srcId="{FAF22031-8A1C-473A-AA71-D223B1F4D6AE}" destId="{97BF1A13-DE6D-4A58-BD96-74452F695DF6}" srcOrd="0" destOrd="0" presId="urn:microsoft.com/office/officeart/2005/8/layout/orgChart1"/>
    <dgm:cxn modelId="{2A938E93-C2BD-4985-8C57-458E2E5030FD}" type="presParOf" srcId="{FAF22031-8A1C-473A-AA71-D223B1F4D6AE}" destId="{37128796-5C9A-4F8D-88BD-20536F9B3DAF}" srcOrd="1" destOrd="0" presId="urn:microsoft.com/office/officeart/2005/8/layout/orgChart1"/>
    <dgm:cxn modelId="{E619D013-7384-4BD5-BC65-D93E305C8AE9}" type="presParOf" srcId="{6198F0E5-C625-49A1-B169-25B5A8AA9748}" destId="{C160855B-8835-4D34-A6EF-9DC018C273C5}" srcOrd="1" destOrd="0" presId="urn:microsoft.com/office/officeart/2005/8/layout/orgChart1"/>
    <dgm:cxn modelId="{284DBE95-4E70-4EC4-A87C-A41051572779}" type="presParOf" srcId="{6198F0E5-C625-49A1-B169-25B5A8AA9748}" destId="{2BD59679-D769-46CB-89FF-6E884C859936}" srcOrd="2" destOrd="0" presId="urn:microsoft.com/office/officeart/2005/8/layout/orgChart1"/>
    <dgm:cxn modelId="{FB06BE49-6C9F-4A66-81E5-576105A48504}" type="presParOf" srcId="{5A94FBB7-5BCF-42D1-B9A6-FBD22F63579A}" destId="{7082B074-7653-484C-B9F4-633440728F4C}" srcOrd="2" destOrd="0" presId="urn:microsoft.com/office/officeart/2005/8/layout/orgChart1"/>
    <dgm:cxn modelId="{7E4B8206-AF33-41DA-8BF7-78D6E4F71662}" type="presParOf" srcId="{5A94FBB7-5BCF-42D1-B9A6-FBD22F63579A}" destId="{30049B08-F9AA-4AE6-8F53-ADEDB20646FC}" srcOrd="3" destOrd="0" presId="urn:microsoft.com/office/officeart/2005/8/layout/orgChart1"/>
    <dgm:cxn modelId="{EE458A33-9609-445F-8FD0-1D1F133D3C97}" type="presParOf" srcId="{30049B08-F9AA-4AE6-8F53-ADEDB20646FC}" destId="{5159413D-5222-4F85-8C3C-39E680B61CD9}" srcOrd="0" destOrd="0" presId="urn:microsoft.com/office/officeart/2005/8/layout/orgChart1"/>
    <dgm:cxn modelId="{17C520B0-60BE-4ED3-B318-22E0D79A6745}" type="presParOf" srcId="{5159413D-5222-4F85-8C3C-39E680B61CD9}" destId="{C94FAF64-F301-407A-AE76-03661E9B1030}" srcOrd="0" destOrd="0" presId="urn:microsoft.com/office/officeart/2005/8/layout/orgChart1"/>
    <dgm:cxn modelId="{D8E7D83A-7E87-4230-B0CB-D5F4975CA41D}" type="presParOf" srcId="{5159413D-5222-4F85-8C3C-39E680B61CD9}" destId="{19175A39-793F-4536-AE43-E51A7E125201}" srcOrd="1" destOrd="0" presId="urn:microsoft.com/office/officeart/2005/8/layout/orgChart1"/>
    <dgm:cxn modelId="{9CB7F3AD-7D63-4D00-8F55-FB5540EBD7FC}" type="presParOf" srcId="{30049B08-F9AA-4AE6-8F53-ADEDB20646FC}" destId="{9A88B01B-B51F-4E46-BAA3-9AF525D3724B}" srcOrd="1" destOrd="0" presId="urn:microsoft.com/office/officeart/2005/8/layout/orgChart1"/>
    <dgm:cxn modelId="{B59CA8C6-399F-4FA3-936C-4947165D18D6}" type="presParOf" srcId="{30049B08-F9AA-4AE6-8F53-ADEDB20646FC}" destId="{4D7A5D78-A9CB-4FE1-9D33-80BD8600B73D}" srcOrd="2" destOrd="0" presId="urn:microsoft.com/office/officeart/2005/8/layout/orgChart1"/>
    <dgm:cxn modelId="{749AB5D3-77C7-411B-BC91-84494C919ACB}" type="presParOf" srcId="{5A94FBB7-5BCF-42D1-B9A6-FBD22F63579A}" destId="{E04B274F-6098-45FD-8B14-F02939EB2035}" srcOrd="4" destOrd="0" presId="urn:microsoft.com/office/officeart/2005/8/layout/orgChart1"/>
    <dgm:cxn modelId="{CEA53D47-17FC-4775-B517-6CF52C9DA8F2}" type="presParOf" srcId="{5A94FBB7-5BCF-42D1-B9A6-FBD22F63579A}" destId="{3E12CBB8-300B-4272-A44A-5508D372BE39}" srcOrd="5" destOrd="0" presId="urn:microsoft.com/office/officeart/2005/8/layout/orgChart1"/>
    <dgm:cxn modelId="{9C38F7CC-BB1F-48CC-A8C0-4F2CA4877702}" type="presParOf" srcId="{3E12CBB8-300B-4272-A44A-5508D372BE39}" destId="{BFDB9801-661E-4FC9-83A4-E049647A4D61}" srcOrd="0" destOrd="0" presId="urn:microsoft.com/office/officeart/2005/8/layout/orgChart1"/>
    <dgm:cxn modelId="{967C3D0B-65A6-4184-8639-6BF398EEBD33}" type="presParOf" srcId="{BFDB9801-661E-4FC9-83A4-E049647A4D61}" destId="{2FF3F2A0-6E06-4002-B9C0-0A4F40376DC0}" srcOrd="0" destOrd="0" presId="urn:microsoft.com/office/officeart/2005/8/layout/orgChart1"/>
    <dgm:cxn modelId="{CE445EBA-5165-4A59-AD31-BE297D81691B}" type="presParOf" srcId="{BFDB9801-661E-4FC9-83A4-E049647A4D61}" destId="{0B40454A-E70E-4EF2-BB66-2AFFDF880CDB}" srcOrd="1" destOrd="0" presId="urn:microsoft.com/office/officeart/2005/8/layout/orgChart1"/>
    <dgm:cxn modelId="{711872D0-920C-47BC-B223-0BFA9164406E}" type="presParOf" srcId="{3E12CBB8-300B-4272-A44A-5508D372BE39}" destId="{9B0F1243-EF68-4D4D-A3C3-80A21EF00215}" srcOrd="1" destOrd="0" presId="urn:microsoft.com/office/officeart/2005/8/layout/orgChart1"/>
    <dgm:cxn modelId="{0C3D2596-60C7-4024-AE6E-5FB1F5E18E00}" type="presParOf" srcId="{3E12CBB8-300B-4272-A44A-5508D372BE39}" destId="{F9DF1F7D-86E0-4140-91F1-AFFFF777C174}" srcOrd="2" destOrd="0" presId="urn:microsoft.com/office/officeart/2005/8/layout/orgChart1"/>
    <dgm:cxn modelId="{7EDF30EA-1DA3-4346-A3D5-E59D11B5E911}" type="presParOf" srcId="{CD5FBB99-86CF-43B5-A515-572062A05FBF}" destId="{4D8B4F82-43E6-493F-BEF1-6C81E5DE32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DB947-EF50-41D9-8619-F5652A1E40C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0CB051D0-9B73-4805-9940-3C37B0CD37C5}">
      <dgm:prSet phldrT="[Текст]" custT="1"/>
      <dgm:spPr/>
      <dgm:t>
        <a:bodyPr/>
        <a:lstStyle/>
        <a:p>
          <a:r>
            <a:rPr lang="bg-BG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Социолингвистична</a:t>
          </a:r>
        </a:p>
        <a:p>
          <a:r>
            <a:rPr lang="bg-BG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компетентност</a:t>
          </a:r>
          <a:endParaRPr lang="bg-BG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96E3D-F5DF-4222-A089-428F3DB00506}" type="parTrans" cxnId="{DAF9CE26-EB65-4A97-B9C9-E09202590D27}">
      <dgm:prSet/>
      <dgm:spPr/>
      <dgm:t>
        <a:bodyPr/>
        <a:lstStyle/>
        <a:p>
          <a:endParaRPr lang="bg-BG"/>
        </a:p>
      </dgm:t>
    </dgm:pt>
    <dgm:pt modelId="{37FA5CEB-26C0-4B0E-89A9-C336B8E14D53}" type="sibTrans" cxnId="{DAF9CE26-EB65-4A97-B9C9-E09202590D27}">
      <dgm:prSet/>
      <dgm:spPr/>
      <dgm:t>
        <a:bodyPr/>
        <a:lstStyle/>
        <a:p>
          <a:endParaRPr lang="bg-BG"/>
        </a:p>
      </dgm:t>
    </dgm:pt>
    <dgm:pt modelId="{74E8E7FC-CA95-4B22-89E9-D942267DFBF1}">
      <dgm:prSet custT="1"/>
      <dgm:spPr/>
      <dgm:t>
        <a:bodyPr/>
        <a:lstStyle/>
        <a:p>
          <a:r>
            <a: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Овладяване на книжовната норма на българския език</a:t>
          </a:r>
          <a:endParaRPr lang="bg-BG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3BBF0-5F4A-4946-9E69-484B34B51D64}" type="parTrans" cxnId="{34448A5A-3604-4B08-A215-7657B71FB46B}">
      <dgm:prSet/>
      <dgm:spPr/>
      <dgm:t>
        <a:bodyPr/>
        <a:lstStyle/>
        <a:p>
          <a:endParaRPr lang="bg-BG"/>
        </a:p>
      </dgm:t>
    </dgm:pt>
    <dgm:pt modelId="{691BBA34-DE5E-4DBE-878E-BF6805986DB7}" type="sibTrans" cxnId="{34448A5A-3604-4B08-A215-7657B71FB46B}">
      <dgm:prSet/>
      <dgm:spPr/>
      <dgm:t>
        <a:bodyPr/>
        <a:lstStyle/>
        <a:p>
          <a:endParaRPr lang="bg-BG"/>
        </a:p>
      </dgm:t>
    </dgm:pt>
    <dgm:pt modelId="{7FB8505C-64F3-4A17-A836-22EE8539028E}">
      <dgm:prSet custT="1"/>
      <dgm:spPr/>
      <dgm:t>
        <a:bodyPr/>
        <a:lstStyle/>
        <a:p>
          <a:pPr algn="ctr"/>
          <a:r>
            <a: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Овладяване на употребата на езиковите средства в различни комуникативни ситуации</a:t>
          </a:r>
          <a:endParaRPr lang="bg-BG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A3F598-F9CF-45F6-8F31-C93C0F85C7FD}" type="parTrans" cxnId="{CC18C1E1-2E36-4246-9AF4-7333C63BCD0C}">
      <dgm:prSet/>
      <dgm:spPr/>
      <dgm:t>
        <a:bodyPr/>
        <a:lstStyle/>
        <a:p>
          <a:endParaRPr lang="bg-BG"/>
        </a:p>
      </dgm:t>
    </dgm:pt>
    <dgm:pt modelId="{3CEBD5C9-DE52-488F-9D4D-B842AE5813AF}" type="sibTrans" cxnId="{CC18C1E1-2E36-4246-9AF4-7333C63BCD0C}">
      <dgm:prSet/>
      <dgm:spPr/>
      <dgm:t>
        <a:bodyPr/>
        <a:lstStyle/>
        <a:p>
          <a:endParaRPr lang="bg-BG"/>
        </a:p>
      </dgm:t>
    </dgm:pt>
    <dgm:pt modelId="{22B02EE9-0931-4C70-9BA1-D5A99B81F83F}">
      <dgm:prSet custT="1"/>
      <dgm:spPr/>
      <dgm:t>
        <a:bodyPr/>
        <a:lstStyle/>
        <a:p>
          <a:pPr algn="ctr"/>
          <a:r>
            <a:rPr lang="bg-BG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Овладяване на умения за създаване и възприемане на текстове, функциониращи в комуникативната практика</a:t>
          </a:r>
          <a:endParaRPr lang="bg-BG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BBCC4-F091-433E-8F1F-0EDF3310FB56}" type="parTrans" cxnId="{1201A0A9-5212-4E3A-B689-A16F1642608F}">
      <dgm:prSet/>
      <dgm:spPr/>
      <dgm:t>
        <a:bodyPr/>
        <a:lstStyle/>
        <a:p>
          <a:endParaRPr lang="bg-BG"/>
        </a:p>
      </dgm:t>
    </dgm:pt>
    <dgm:pt modelId="{3B33B458-08C0-42D5-A598-2C9F49022571}" type="sibTrans" cxnId="{1201A0A9-5212-4E3A-B689-A16F1642608F}">
      <dgm:prSet/>
      <dgm:spPr/>
      <dgm:t>
        <a:bodyPr/>
        <a:lstStyle/>
        <a:p>
          <a:endParaRPr lang="bg-BG"/>
        </a:p>
      </dgm:t>
    </dgm:pt>
    <dgm:pt modelId="{BE7DD747-9666-49CD-BD2F-1B7014E5139A}" type="pres">
      <dgm:prSet presAssocID="{A0DDB947-EF50-41D9-8619-F5652A1E40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CD5FBB99-86CF-43B5-A515-572062A05FBF}" type="pres">
      <dgm:prSet presAssocID="{0CB051D0-9B73-4805-9940-3C37B0CD37C5}" presName="hierRoot1" presStyleCnt="0">
        <dgm:presLayoutVars>
          <dgm:hierBranch val="init"/>
        </dgm:presLayoutVars>
      </dgm:prSet>
      <dgm:spPr/>
    </dgm:pt>
    <dgm:pt modelId="{9A8BAF97-386D-41F2-B5DC-C42EE311F673}" type="pres">
      <dgm:prSet presAssocID="{0CB051D0-9B73-4805-9940-3C37B0CD37C5}" presName="rootComposite1" presStyleCnt="0"/>
      <dgm:spPr/>
    </dgm:pt>
    <dgm:pt modelId="{C089359A-499E-46C4-93C1-35A2952650FC}" type="pres">
      <dgm:prSet presAssocID="{0CB051D0-9B73-4805-9940-3C37B0CD37C5}" presName="rootText1" presStyleLbl="node0" presStyleIdx="0" presStyleCnt="1" custScaleX="238655" custScaleY="16778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7BC54004-6FDC-40A1-B598-9CDECAE2E4FA}" type="pres">
      <dgm:prSet presAssocID="{0CB051D0-9B73-4805-9940-3C37B0CD37C5}" presName="rootConnector1" presStyleLbl="node1" presStyleIdx="0" presStyleCnt="0"/>
      <dgm:spPr/>
      <dgm:t>
        <a:bodyPr/>
        <a:lstStyle/>
        <a:p>
          <a:endParaRPr lang="bg-BG"/>
        </a:p>
      </dgm:t>
    </dgm:pt>
    <dgm:pt modelId="{5A94FBB7-5BCF-42D1-B9A6-FBD22F63579A}" type="pres">
      <dgm:prSet presAssocID="{0CB051D0-9B73-4805-9940-3C37B0CD37C5}" presName="hierChild2" presStyleCnt="0"/>
      <dgm:spPr/>
    </dgm:pt>
    <dgm:pt modelId="{54CA6855-A100-42D7-B75A-D2E31282784A}" type="pres">
      <dgm:prSet presAssocID="{7C33BBF0-5F4A-4946-9E69-484B34B51D64}" presName="Name37" presStyleLbl="parChTrans1D2" presStyleIdx="0" presStyleCnt="3"/>
      <dgm:spPr/>
      <dgm:t>
        <a:bodyPr/>
        <a:lstStyle/>
        <a:p>
          <a:endParaRPr lang="bg-BG"/>
        </a:p>
      </dgm:t>
    </dgm:pt>
    <dgm:pt modelId="{6198F0E5-C625-49A1-B169-25B5A8AA9748}" type="pres">
      <dgm:prSet presAssocID="{74E8E7FC-CA95-4B22-89E9-D942267DFBF1}" presName="hierRoot2" presStyleCnt="0">
        <dgm:presLayoutVars>
          <dgm:hierBranch val="init"/>
        </dgm:presLayoutVars>
      </dgm:prSet>
      <dgm:spPr/>
    </dgm:pt>
    <dgm:pt modelId="{FAF22031-8A1C-473A-AA71-D223B1F4D6AE}" type="pres">
      <dgm:prSet presAssocID="{74E8E7FC-CA95-4B22-89E9-D942267DFBF1}" presName="rootComposite" presStyleCnt="0"/>
      <dgm:spPr/>
    </dgm:pt>
    <dgm:pt modelId="{97BF1A13-DE6D-4A58-BD96-74452F695DF6}" type="pres">
      <dgm:prSet presAssocID="{74E8E7FC-CA95-4B22-89E9-D942267DFBF1}" presName="rootText" presStyleLbl="node2" presStyleIdx="0" presStyleCnt="3" custScaleY="217316" custLinFactNeighborX="389" custLinFactNeighborY="77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7128796-5C9A-4F8D-88BD-20536F9B3DAF}" type="pres">
      <dgm:prSet presAssocID="{74E8E7FC-CA95-4B22-89E9-D942267DFBF1}" presName="rootConnector" presStyleLbl="node2" presStyleIdx="0" presStyleCnt="3"/>
      <dgm:spPr/>
      <dgm:t>
        <a:bodyPr/>
        <a:lstStyle/>
        <a:p>
          <a:endParaRPr lang="bg-BG"/>
        </a:p>
      </dgm:t>
    </dgm:pt>
    <dgm:pt modelId="{C160855B-8835-4D34-A6EF-9DC018C273C5}" type="pres">
      <dgm:prSet presAssocID="{74E8E7FC-CA95-4B22-89E9-D942267DFBF1}" presName="hierChild4" presStyleCnt="0"/>
      <dgm:spPr/>
    </dgm:pt>
    <dgm:pt modelId="{2BD59679-D769-46CB-89FF-6E884C859936}" type="pres">
      <dgm:prSet presAssocID="{74E8E7FC-CA95-4B22-89E9-D942267DFBF1}" presName="hierChild5" presStyleCnt="0"/>
      <dgm:spPr/>
    </dgm:pt>
    <dgm:pt modelId="{7082B074-7653-484C-B9F4-633440728F4C}" type="pres">
      <dgm:prSet presAssocID="{E7ABBCC4-F091-433E-8F1F-0EDF3310FB56}" presName="Name37" presStyleLbl="parChTrans1D2" presStyleIdx="1" presStyleCnt="3"/>
      <dgm:spPr/>
      <dgm:t>
        <a:bodyPr/>
        <a:lstStyle/>
        <a:p>
          <a:endParaRPr lang="bg-BG"/>
        </a:p>
      </dgm:t>
    </dgm:pt>
    <dgm:pt modelId="{30049B08-F9AA-4AE6-8F53-ADEDB20646FC}" type="pres">
      <dgm:prSet presAssocID="{22B02EE9-0931-4C70-9BA1-D5A99B81F83F}" presName="hierRoot2" presStyleCnt="0">
        <dgm:presLayoutVars>
          <dgm:hierBranch val="init"/>
        </dgm:presLayoutVars>
      </dgm:prSet>
      <dgm:spPr/>
    </dgm:pt>
    <dgm:pt modelId="{5159413D-5222-4F85-8C3C-39E680B61CD9}" type="pres">
      <dgm:prSet presAssocID="{22B02EE9-0931-4C70-9BA1-D5A99B81F83F}" presName="rootComposite" presStyleCnt="0"/>
      <dgm:spPr/>
    </dgm:pt>
    <dgm:pt modelId="{C94FAF64-F301-407A-AE76-03661E9B1030}" type="pres">
      <dgm:prSet presAssocID="{22B02EE9-0931-4C70-9BA1-D5A99B81F83F}" presName="rootText" presStyleLbl="node2" presStyleIdx="1" presStyleCnt="3" custScaleX="100282" custScaleY="214329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19175A39-793F-4536-AE43-E51A7E125201}" type="pres">
      <dgm:prSet presAssocID="{22B02EE9-0931-4C70-9BA1-D5A99B81F83F}" presName="rootConnector" presStyleLbl="node2" presStyleIdx="1" presStyleCnt="3"/>
      <dgm:spPr/>
      <dgm:t>
        <a:bodyPr/>
        <a:lstStyle/>
        <a:p>
          <a:endParaRPr lang="bg-BG"/>
        </a:p>
      </dgm:t>
    </dgm:pt>
    <dgm:pt modelId="{9A88B01B-B51F-4E46-BAA3-9AF525D3724B}" type="pres">
      <dgm:prSet presAssocID="{22B02EE9-0931-4C70-9BA1-D5A99B81F83F}" presName="hierChild4" presStyleCnt="0"/>
      <dgm:spPr/>
    </dgm:pt>
    <dgm:pt modelId="{4D7A5D78-A9CB-4FE1-9D33-80BD8600B73D}" type="pres">
      <dgm:prSet presAssocID="{22B02EE9-0931-4C70-9BA1-D5A99B81F83F}" presName="hierChild5" presStyleCnt="0"/>
      <dgm:spPr/>
    </dgm:pt>
    <dgm:pt modelId="{E04B274F-6098-45FD-8B14-F02939EB2035}" type="pres">
      <dgm:prSet presAssocID="{5EA3F598-F9CF-45F6-8F31-C93C0F85C7FD}" presName="Name37" presStyleLbl="parChTrans1D2" presStyleIdx="2" presStyleCnt="3"/>
      <dgm:spPr/>
      <dgm:t>
        <a:bodyPr/>
        <a:lstStyle/>
        <a:p>
          <a:endParaRPr lang="bg-BG"/>
        </a:p>
      </dgm:t>
    </dgm:pt>
    <dgm:pt modelId="{3E12CBB8-300B-4272-A44A-5508D372BE39}" type="pres">
      <dgm:prSet presAssocID="{7FB8505C-64F3-4A17-A836-22EE8539028E}" presName="hierRoot2" presStyleCnt="0">
        <dgm:presLayoutVars>
          <dgm:hierBranch val="init"/>
        </dgm:presLayoutVars>
      </dgm:prSet>
      <dgm:spPr/>
    </dgm:pt>
    <dgm:pt modelId="{BFDB9801-661E-4FC9-83A4-E049647A4D61}" type="pres">
      <dgm:prSet presAssocID="{7FB8505C-64F3-4A17-A836-22EE8539028E}" presName="rootComposite" presStyleCnt="0"/>
      <dgm:spPr/>
    </dgm:pt>
    <dgm:pt modelId="{2FF3F2A0-6E06-4002-B9C0-0A4F40376DC0}" type="pres">
      <dgm:prSet presAssocID="{7FB8505C-64F3-4A17-A836-22EE8539028E}" presName="rootText" presStyleLbl="node2" presStyleIdx="2" presStyleCnt="3" custScaleY="21504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B40454A-E70E-4EF2-BB66-2AFFDF880CDB}" type="pres">
      <dgm:prSet presAssocID="{7FB8505C-64F3-4A17-A836-22EE8539028E}" presName="rootConnector" presStyleLbl="node2" presStyleIdx="2" presStyleCnt="3"/>
      <dgm:spPr/>
      <dgm:t>
        <a:bodyPr/>
        <a:lstStyle/>
        <a:p>
          <a:endParaRPr lang="bg-BG"/>
        </a:p>
      </dgm:t>
    </dgm:pt>
    <dgm:pt modelId="{9B0F1243-EF68-4D4D-A3C3-80A21EF00215}" type="pres">
      <dgm:prSet presAssocID="{7FB8505C-64F3-4A17-A836-22EE8539028E}" presName="hierChild4" presStyleCnt="0"/>
      <dgm:spPr/>
    </dgm:pt>
    <dgm:pt modelId="{F9DF1F7D-86E0-4140-91F1-AFFFF777C174}" type="pres">
      <dgm:prSet presAssocID="{7FB8505C-64F3-4A17-A836-22EE8539028E}" presName="hierChild5" presStyleCnt="0"/>
      <dgm:spPr/>
    </dgm:pt>
    <dgm:pt modelId="{4D8B4F82-43E6-493F-BEF1-6C81E5DE32D6}" type="pres">
      <dgm:prSet presAssocID="{0CB051D0-9B73-4805-9940-3C37B0CD37C5}" presName="hierChild3" presStyleCnt="0"/>
      <dgm:spPr/>
    </dgm:pt>
  </dgm:ptLst>
  <dgm:cxnLst>
    <dgm:cxn modelId="{1201A0A9-5212-4E3A-B689-A16F1642608F}" srcId="{0CB051D0-9B73-4805-9940-3C37B0CD37C5}" destId="{22B02EE9-0931-4C70-9BA1-D5A99B81F83F}" srcOrd="1" destOrd="0" parTransId="{E7ABBCC4-F091-433E-8F1F-0EDF3310FB56}" sibTransId="{3B33B458-08C0-42D5-A598-2C9F49022571}"/>
    <dgm:cxn modelId="{34448A5A-3604-4B08-A215-7657B71FB46B}" srcId="{0CB051D0-9B73-4805-9940-3C37B0CD37C5}" destId="{74E8E7FC-CA95-4B22-89E9-D942267DFBF1}" srcOrd="0" destOrd="0" parTransId="{7C33BBF0-5F4A-4946-9E69-484B34B51D64}" sibTransId="{691BBA34-DE5E-4DBE-878E-BF6805986DB7}"/>
    <dgm:cxn modelId="{862B2935-3D19-4ED9-8B2B-5A9128F8E38C}" type="presOf" srcId="{7C33BBF0-5F4A-4946-9E69-484B34B51D64}" destId="{54CA6855-A100-42D7-B75A-D2E31282784A}" srcOrd="0" destOrd="0" presId="urn:microsoft.com/office/officeart/2005/8/layout/orgChart1"/>
    <dgm:cxn modelId="{AFB668D2-0821-4DC9-878F-DD43887BE99B}" type="presOf" srcId="{A0DDB947-EF50-41D9-8619-F5652A1E40CA}" destId="{BE7DD747-9666-49CD-BD2F-1B7014E5139A}" srcOrd="0" destOrd="0" presId="urn:microsoft.com/office/officeart/2005/8/layout/orgChart1"/>
    <dgm:cxn modelId="{609EE814-3ACC-4102-A328-81E935E59F6F}" type="presOf" srcId="{7FB8505C-64F3-4A17-A836-22EE8539028E}" destId="{2FF3F2A0-6E06-4002-B9C0-0A4F40376DC0}" srcOrd="0" destOrd="0" presId="urn:microsoft.com/office/officeart/2005/8/layout/orgChart1"/>
    <dgm:cxn modelId="{33B15719-4501-451F-99E3-4E90B2F4EDEF}" type="presOf" srcId="{74E8E7FC-CA95-4B22-89E9-D942267DFBF1}" destId="{97BF1A13-DE6D-4A58-BD96-74452F695DF6}" srcOrd="0" destOrd="0" presId="urn:microsoft.com/office/officeart/2005/8/layout/orgChart1"/>
    <dgm:cxn modelId="{CC18C1E1-2E36-4246-9AF4-7333C63BCD0C}" srcId="{0CB051D0-9B73-4805-9940-3C37B0CD37C5}" destId="{7FB8505C-64F3-4A17-A836-22EE8539028E}" srcOrd="2" destOrd="0" parTransId="{5EA3F598-F9CF-45F6-8F31-C93C0F85C7FD}" sibTransId="{3CEBD5C9-DE52-488F-9D4D-B842AE5813AF}"/>
    <dgm:cxn modelId="{31AC6E7C-28AB-4CE4-8AF9-B791B1FA1760}" type="presOf" srcId="{22B02EE9-0931-4C70-9BA1-D5A99B81F83F}" destId="{C94FAF64-F301-407A-AE76-03661E9B1030}" srcOrd="0" destOrd="0" presId="urn:microsoft.com/office/officeart/2005/8/layout/orgChart1"/>
    <dgm:cxn modelId="{2329105F-86C3-4443-B574-167F19704B88}" type="presOf" srcId="{E7ABBCC4-F091-433E-8F1F-0EDF3310FB56}" destId="{7082B074-7653-484C-B9F4-633440728F4C}" srcOrd="0" destOrd="0" presId="urn:microsoft.com/office/officeart/2005/8/layout/orgChart1"/>
    <dgm:cxn modelId="{3702FA15-3983-4343-8892-A5CEC1EE22CA}" type="presOf" srcId="{0CB051D0-9B73-4805-9940-3C37B0CD37C5}" destId="{7BC54004-6FDC-40A1-B598-9CDECAE2E4FA}" srcOrd="1" destOrd="0" presId="urn:microsoft.com/office/officeart/2005/8/layout/orgChart1"/>
    <dgm:cxn modelId="{DAF9CE26-EB65-4A97-B9C9-E09202590D27}" srcId="{A0DDB947-EF50-41D9-8619-F5652A1E40CA}" destId="{0CB051D0-9B73-4805-9940-3C37B0CD37C5}" srcOrd="0" destOrd="0" parTransId="{F2696E3D-F5DF-4222-A089-428F3DB00506}" sibTransId="{37FA5CEB-26C0-4B0E-89A9-C336B8E14D53}"/>
    <dgm:cxn modelId="{87609DE9-8469-449A-9CDE-A56C3E8FC1C9}" type="presOf" srcId="{7FB8505C-64F3-4A17-A836-22EE8539028E}" destId="{0B40454A-E70E-4EF2-BB66-2AFFDF880CDB}" srcOrd="1" destOrd="0" presId="urn:microsoft.com/office/officeart/2005/8/layout/orgChart1"/>
    <dgm:cxn modelId="{04438DAD-20C5-4C5A-A6BC-F88C349DAE6F}" type="presOf" srcId="{0CB051D0-9B73-4805-9940-3C37B0CD37C5}" destId="{C089359A-499E-46C4-93C1-35A2952650FC}" srcOrd="0" destOrd="0" presId="urn:microsoft.com/office/officeart/2005/8/layout/orgChart1"/>
    <dgm:cxn modelId="{8923EAAF-56F2-4505-8F8F-2B0426C220DD}" type="presOf" srcId="{5EA3F598-F9CF-45F6-8F31-C93C0F85C7FD}" destId="{E04B274F-6098-45FD-8B14-F02939EB2035}" srcOrd="0" destOrd="0" presId="urn:microsoft.com/office/officeart/2005/8/layout/orgChart1"/>
    <dgm:cxn modelId="{0E0F5403-9F33-4333-9A76-8CB30414E874}" type="presOf" srcId="{22B02EE9-0931-4C70-9BA1-D5A99B81F83F}" destId="{19175A39-793F-4536-AE43-E51A7E125201}" srcOrd="1" destOrd="0" presId="urn:microsoft.com/office/officeart/2005/8/layout/orgChart1"/>
    <dgm:cxn modelId="{4524D693-2443-4808-9B1E-035E8D43870A}" type="presOf" srcId="{74E8E7FC-CA95-4B22-89E9-D942267DFBF1}" destId="{37128796-5C9A-4F8D-88BD-20536F9B3DAF}" srcOrd="1" destOrd="0" presId="urn:microsoft.com/office/officeart/2005/8/layout/orgChart1"/>
    <dgm:cxn modelId="{F76BBC60-6440-459C-922D-906FE23EBAB5}" type="presParOf" srcId="{BE7DD747-9666-49CD-BD2F-1B7014E5139A}" destId="{CD5FBB99-86CF-43B5-A515-572062A05FBF}" srcOrd="0" destOrd="0" presId="urn:microsoft.com/office/officeart/2005/8/layout/orgChart1"/>
    <dgm:cxn modelId="{1A5FFB09-90A6-467E-9FF7-B93E1A375CCE}" type="presParOf" srcId="{CD5FBB99-86CF-43B5-A515-572062A05FBF}" destId="{9A8BAF97-386D-41F2-B5DC-C42EE311F673}" srcOrd="0" destOrd="0" presId="urn:microsoft.com/office/officeart/2005/8/layout/orgChart1"/>
    <dgm:cxn modelId="{945BC107-F074-43B9-990D-C496ED5787DF}" type="presParOf" srcId="{9A8BAF97-386D-41F2-B5DC-C42EE311F673}" destId="{C089359A-499E-46C4-93C1-35A2952650FC}" srcOrd="0" destOrd="0" presId="urn:microsoft.com/office/officeart/2005/8/layout/orgChart1"/>
    <dgm:cxn modelId="{E17062F1-8CA3-4F06-B4B4-48833F03E088}" type="presParOf" srcId="{9A8BAF97-386D-41F2-B5DC-C42EE311F673}" destId="{7BC54004-6FDC-40A1-B598-9CDECAE2E4FA}" srcOrd="1" destOrd="0" presId="urn:microsoft.com/office/officeart/2005/8/layout/orgChart1"/>
    <dgm:cxn modelId="{1D423EB0-EF08-447E-9AF5-74B5DC62ABE7}" type="presParOf" srcId="{CD5FBB99-86CF-43B5-A515-572062A05FBF}" destId="{5A94FBB7-5BCF-42D1-B9A6-FBD22F63579A}" srcOrd="1" destOrd="0" presId="urn:microsoft.com/office/officeart/2005/8/layout/orgChart1"/>
    <dgm:cxn modelId="{C2B5BE90-FEDB-413B-806F-D9B90DA098D9}" type="presParOf" srcId="{5A94FBB7-5BCF-42D1-B9A6-FBD22F63579A}" destId="{54CA6855-A100-42D7-B75A-D2E31282784A}" srcOrd="0" destOrd="0" presId="urn:microsoft.com/office/officeart/2005/8/layout/orgChart1"/>
    <dgm:cxn modelId="{2CA12FC8-19B8-4A5D-9937-FCF319A5D17D}" type="presParOf" srcId="{5A94FBB7-5BCF-42D1-B9A6-FBD22F63579A}" destId="{6198F0E5-C625-49A1-B169-25B5A8AA9748}" srcOrd="1" destOrd="0" presId="urn:microsoft.com/office/officeart/2005/8/layout/orgChart1"/>
    <dgm:cxn modelId="{FCED2B55-1569-42DB-B186-3D2C4C81FB36}" type="presParOf" srcId="{6198F0E5-C625-49A1-B169-25B5A8AA9748}" destId="{FAF22031-8A1C-473A-AA71-D223B1F4D6AE}" srcOrd="0" destOrd="0" presId="urn:microsoft.com/office/officeart/2005/8/layout/orgChart1"/>
    <dgm:cxn modelId="{5D04736E-EB39-4DCE-8A35-990A31D0976C}" type="presParOf" srcId="{FAF22031-8A1C-473A-AA71-D223B1F4D6AE}" destId="{97BF1A13-DE6D-4A58-BD96-74452F695DF6}" srcOrd="0" destOrd="0" presId="urn:microsoft.com/office/officeart/2005/8/layout/orgChart1"/>
    <dgm:cxn modelId="{2A938E93-C2BD-4985-8C57-458E2E5030FD}" type="presParOf" srcId="{FAF22031-8A1C-473A-AA71-D223B1F4D6AE}" destId="{37128796-5C9A-4F8D-88BD-20536F9B3DAF}" srcOrd="1" destOrd="0" presId="urn:microsoft.com/office/officeart/2005/8/layout/orgChart1"/>
    <dgm:cxn modelId="{E619D013-7384-4BD5-BC65-D93E305C8AE9}" type="presParOf" srcId="{6198F0E5-C625-49A1-B169-25B5A8AA9748}" destId="{C160855B-8835-4D34-A6EF-9DC018C273C5}" srcOrd="1" destOrd="0" presId="urn:microsoft.com/office/officeart/2005/8/layout/orgChart1"/>
    <dgm:cxn modelId="{284DBE95-4E70-4EC4-A87C-A41051572779}" type="presParOf" srcId="{6198F0E5-C625-49A1-B169-25B5A8AA9748}" destId="{2BD59679-D769-46CB-89FF-6E884C859936}" srcOrd="2" destOrd="0" presId="urn:microsoft.com/office/officeart/2005/8/layout/orgChart1"/>
    <dgm:cxn modelId="{FB06BE49-6C9F-4A66-81E5-576105A48504}" type="presParOf" srcId="{5A94FBB7-5BCF-42D1-B9A6-FBD22F63579A}" destId="{7082B074-7653-484C-B9F4-633440728F4C}" srcOrd="2" destOrd="0" presId="urn:microsoft.com/office/officeart/2005/8/layout/orgChart1"/>
    <dgm:cxn modelId="{7E4B8206-AF33-41DA-8BF7-78D6E4F71662}" type="presParOf" srcId="{5A94FBB7-5BCF-42D1-B9A6-FBD22F63579A}" destId="{30049B08-F9AA-4AE6-8F53-ADEDB20646FC}" srcOrd="3" destOrd="0" presId="urn:microsoft.com/office/officeart/2005/8/layout/orgChart1"/>
    <dgm:cxn modelId="{EE458A33-9609-445F-8FD0-1D1F133D3C97}" type="presParOf" srcId="{30049B08-F9AA-4AE6-8F53-ADEDB20646FC}" destId="{5159413D-5222-4F85-8C3C-39E680B61CD9}" srcOrd="0" destOrd="0" presId="urn:microsoft.com/office/officeart/2005/8/layout/orgChart1"/>
    <dgm:cxn modelId="{17C520B0-60BE-4ED3-B318-22E0D79A6745}" type="presParOf" srcId="{5159413D-5222-4F85-8C3C-39E680B61CD9}" destId="{C94FAF64-F301-407A-AE76-03661E9B1030}" srcOrd="0" destOrd="0" presId="urn:microsoft.com/office/officeart/2005/8/layout/orgChart1"/>
    <dgm:cxn modelId="{D8E7D83A-7E87-4230-B0CB-D5F4975CA41D}" type="presParOf" srcId="{5159413D-5222-4F85-8C3C-39E680B61CD9}" destId="{19175A39-793F-4536-AE43-E51A7E125201}" srcOrd="1" destOrd="0" presId="urn:microsoft.com/office/officeart/2005/8/layout/orgChart1"/>
    <dgm:cxn modelId="{9CB7F3AD-7D63-4D00-8F55-FB5540EBD7FC}" type="presParOf" srcId="{30049B08-F9AA-4AE6-8F53-ADEDB20646FC}" destId="{9A88B01B-B51F-4E46-BAA3-9AF525D3724B}" srcOrd="1" destOrd="0" presId="urn:microsoft.com/office/officeart/2005/8/layout/orgChart1"/>
    <dgm:cxn modelId="{B59CA8C6-399F-4FA3-936C-4947165D18D6}" type="presParOf" srcId="{30049B08-F9AA-4AE6-8F53-ADEDB20646FC}" destId="{4D7A5D78-A9CB-4FE1-9D33-80BD8600B73D}" srcOrd="2" destOrd="0" presId="urn:microsoft.com/office/officeart/2005/8/layout/orgChart1"/>
    <dgm:cxn modelId="{749AB5D3-77C7-411B-BC91-84494C919ACB}" type="presParOf" srcId="{5A94FBB7-5BCF-42D1-B9A6-FBD22F63579A}" destId="{E04B274F-6098-45FD-8B14-F02939EB2035}" srcOrd="4" destOrd="0" presId="urn:microsoft.com/office/officeart/2005/8/layout/orgChart1"/>
    <dgm:cxn modelId="{CEA53D47-17FC-4775-B517-6CF52C9DA8F2}" type="presParOf" srcId="{5A94FBB7-5BCF-42D1-B9A6-FBD22F63579A}" destId="{3E12CBB8-300B-4272-A44A-5508D372BE39}" srcOrd="5" destOrd="0" presId="urn:microsoft.com/office/officeart/2005/8/layout/orgChart1"/>
    <dgm:cxn modelId="{9C38F7CC-BB1F-48CC-A8C0-4F2CA4877702}" type="presParOf" srcId="{3E12CBB8-300B-4272-A44A-5508D372BE39}" destId="{BFDB9801-661E-4FC9-83A4-E049647A4D61}" srcOrd="0" destOrd="0" presId="urn:microsoft.com/office/officeart/2005/8/layout/orgChart1"/>
    <dgm:cxn modelId="{967C3D0B-65A6-4184-8639-6BF398EEBD33}" type="presParOf" srcId="{BFDB9801-661E-4FC9-83A4-E049647A4D61}" destId="{2FF3F2A0-6E06-4002-B9C0-0A4F40376DC0}" srcOrd="0" destOrd="0" presId="urn:microsoft.com/office/officeart/2005/8/layout/orgChart1"/>
    <dgm:cxn modelId="{CE445EBA-5165-4A59-AD31-BE297D81691B}" type="presParOf" srcId="{BFDB9801-661E-4FC9-83A4-E049647A4D61}" destId="{0B40454A-E70E-4EF2-BB66-2AFFDF880CDB}" srcOrd="1" destOrd="0" presId="urn:microsoft.com/office/officeart/2005/8/layout/orgChart1"/>
    <dgm:cxn modelId="{711872D0-920C-47BC-B223-0BFA9164406E}" type="presParOf" srcId="{3E12CBB8-300B-4272-A44A-5508D372BE39}" destId="{9B0F1243-EF68-4D4D-A3C3-80A21EF00215}" srcOrd="1" destOrd="0" presId="urn:microsoft.com/office/officeart/2005/8/layout/orgChart1"/>
    <dgm:cxn modelId="{0C3D2596-60C7-4024-AE6E-5FB1F5E18E00}" type="presParOf" srcId="{3E12CBB8-300B-4272-A44A-5508D372BE39}" destId="{F9DF1F7D-86E0-4140-91F1-AFFFF777C174}" srcOrd="2" destOrd="0" presId="urn:microsoft.com/office/officeart/2005/8/layout/orgChart1"/>
    <dgm:cxn modelId="{7EDF30EA-1DA3-4346-A3D5-E59D11B5E911}" type="presParOf" srcId="{CD5FBB99-86CF-43B5-A515-572062A05FBF}" destId="{4D8B4F82-43E6-493F-BEF1-6C81E5DE32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B274F-6098-45FD-8B14-F02939EB2035}">
      <dsp:nvSpPr>
        <dsp:cNvPr id="0" name=""/>
        <dsp:cNvSpPr/>
      </dsp:nvSpPr>
      <dsp:spPr>
        <a:xfrm>
          <a:off x="5181600" y="1851699"/>
          <a:ext cx="3635811" cy="630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137"/>
              </a:lnTo>
              <a:lnTo>
                <a:pt x="3635811" y="315137"/>
              </a:lnTo>
              <a:lnTo>
                <a:pt x="3635811" y="630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2B074-7653-484C-B9F4-633440728F4C}">
      <dsp:nvSpPr>
        <dsp:cNvPr id="0" name=""/>
        <dsp:cNvSpPr/>
      </dsp:nvSpPr>
      <dsp:spPr>
        <a:xfrm>
          <a:off x="5135880" y="1851699"/>
          <a:ext cx="91440" cy="63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A6855-A100-42D7-B75A-D2E31282784A}">
      <dsp:nvSpPr>
        <dsp:cNvPr id="0" name=""/>
        <dsp:cNvSpPr/>
      </dsp:nvSpPr>
      <dsp:spPr>
        <a:xfrm>
          <a:off x="1557463" y="1851699"/>
          <a:ext cx="3624136" cy="632329"/>
        </a:xfrm>
        <a:custGeom>
          <a:avLst/>
          <a:gdLst/>
          <a:ahLst/>
          <a:cxnLst/>
          <a:rect l="0" t="0" r="0" b="0"/>
          <a:pathLst>
            <a:path>
              <a:moveTo>
                <a:pt x="3624136" y="0"/>
              </a:moveTo>
              <a:lnTo>
                <a:pt x="3624136" y="317192"/>
              </a:lnTo>
              <a:lnTo>
                <a:pt x="0" y="317192"/>
              </a:lnTo>
              <a:lnTo>
                <a:pt x="0" y="6323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9359A-499E-46C4-93C1-35A2952650FC}">
      <dsp:nvSpPr>
        <dsp:cNvPr id="0" name=""/>
        <dsp:cNvSpPr/>
      </dsp:nvSpPr>
      <dsp:spPr>
        <a:xfrm>
          <a:off x="1600217" y="2055"/>
          <a:ext cx="7162764" cy="1849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Литературна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компетентност</a:t>
          </a:r>
          <a:endParaRPr lang="bg-BG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00217" y="2055"/>
        <a:ext cx="7162764" cy="1849644"/>
      </dsp:txXfrm>
    </dsp:sp>
    <dsp:sp modelId="{97BF1A13-DE6D-4A58-BD96-74452F695DF6}">
      <dsp:nvSpPr>
        <dsp:cNvPr id="0" name=""/>
        <dsp:cNvSpPr/>
      </dsp:nvSpPr>
      <dsp:spPr>
        <a:xfrm>
          <a:off x="56811" y="2484028"/>
          <a:ext cx="3001305" cy="326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Формиране на начални умения за възприемане и осмисляне на художествен текст</a:t>
          </a:r>
          <a:endParaRPr lang="bg-BG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811" y="2484028"/>
        <a:ext cx="3001305" cy="3261158"/>
      </dsp:txXfrm>
    </dsp:sp>
    <dsp:sp modelId="{C94FAF64-F301-407A-AE76-03661E9B1030}">
      <dsp:nvSpPr>
        <dsp:cNvPr id="0" name=""/>
        <dsp:cNvSpPr/>
      </dsp:nvSpPr>
      <dsp:spPr>
        <a:xfrm>
          <a:off x="3676715" y="2481973"/>
          <a:ext cx="3009768" cy="3216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Формиране на умения за четене с разбиране и овладяване на основни литературни понятия</a:t>
          </a:r>
          <a:endParaRPr lang="bg-BG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6715" y="2481973"/>
        <a:ext cx="3009768" cy="3216333"/>
      </dsp:txXfrm>
    </dsp:sp>
    <dsp:sp modelId="{2FF3F2A0-6E06-4002-B9C0-0A4F40376DC0}">
      <dsp:nvSpPr>
        <dsp:cNvPr id="0" name=""/>
        <dsp:cNvSpPr/>
      </dsp:nvSpPr>
      <dsp:spPr>
        <a:xfrm>
          <a:off x="7316758" y="2481973"/>
          <a:ext cx="3001305" cy="3227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Стимулиране на читателски интерес към литературата за деца</a:t>
          </a:r>
          <a:endParaRPr lang="bg-BG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16758" y="2481973"/>
        <a:ext cx="3001305" cy="3227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B274F-6098-45FD-8B14-F02939EB2035}">
      <dsp:nvSpPr>
        <dsp:cNvPr id="0" name=""/>
        <dsp:cNvSpPr/>
      </dsp:nvSpPr>
      <dsp:spPr>
        <a:xfrm>
          <a:off x="5588000" y="2257592"/>
          <a:ext cx="3255770" cy="564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96"/>
              </a:lnTo>
              <a:lnTo>
                <a:pt x="3255770" y="282196"/>
              </a:lnTo>
              <a:lnTo>
                <a:pt x="3255770" y="5643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2B074-7653-484C-B9F4-633440728F4C}">
      <dsp:nvSpPr>
        <dsp:cNvPr id="0" name=""/>
        <dsp:cNvSpPr/>
      </dsp:nvSpPr>
      <dsp:spPr>
        <a:xfrm>
          <a:off x="5542280" y="2257592"/>
          <a:ext cx="91440" cy="564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A6855-A100-42D7-B75A-D2E31282784A}">
      <dsp:nvSpPr>
        <dsp:cNvPr id="0" name=""/>
        <dsp:cNvSpPr/>
      </dsp:nvSpPr>
      <dsp:spPr>
        <a:xfrm>
          <a:off x="2342683" y="2257592"/>
          <a:ext cx="3245316" cy="567314"/>
        </a:xfrm>
        <a:custGeom>
          <a:avLst/>
          <a:gdLst/>
          <a:ahLst/>
          <a:cxnLst/>
          <a:rect l="0" t="0" r="0" b="0"/>
          <a:pathLst>
            <a:path>
              <a:moveTo>
                <a:pt x="3245316" y="0"/>
              </a:moveTo>
              <a:lnTo>
                <a:pt x="3245316" y="285118"/>
              </a:lnTo>
              <a:lnTo>
                <a:pt x="0" y="285118"/>
              </a:lnTo>
              <a:lnTo>
                <a:pt x="0" y="5673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9359A-499E-46C4-93C1-35A2952650FC}">
      <dsp:nvSpPr>
        <dsp:cNvPr id="0" name=""/>
        <dsp:cNvSpPr/>
      </dsp:nvSpPr>
      <dsp:spPr>
        <a:xfrm>
          <a:off x="2380968" y="2921"/>
          <a:ext cx="6414062" cy="2254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Социолингвистична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компетентност</a:t>
          </a:r>
          <a:endParaRPr lang="bg-BG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0968" y="2921"/>
        <a:ext cx="6414062" cy="2254671"/>
      </dsp:txXfrm>
    </dsp:sp>
    <dsp:sp modelId="{97BF1A13-DE6D-4A58-BD96-74452F695DF6}">
      <dsp:nvSpPr>
        <dsp:cNvPr id="0" name=""/>
        <dsp:cNvSpPr/>
      </dsp:nvSpPr>
      <dsp:spPr>
        <a:xfrm>
          <a:off x="998889" y="2824907"/>
          <a:ext cx="2687587" cy="2920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Овладяване на книжовната норма на българския език</a:t>
          </a:r>
          <a:endParaRPr lang="bg-BG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8889" y="2824907"/>
        <a:ext cx="2687587" cy="2920279"/>
      </dsp:txXfrm>
    </dsp:sp>
    <dsp:sp modelId="{C94FAF64-F301-407A-AE76-03661E9B1030}">
      <dsp:nvSpPr>
        <dsp:cNvPr id="0" name=""/>
        <dsp:cNvSpPr/>
      </dsp:nvSpPr>
      <dsp:spPr>
        <a:xfrm>
          <a:off x="4240416" y="2821986"/>
          <a:ext cx="2695166" cy="2880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Овладяване на умения за създаване и възприемане на текстове, функциониращи в комуникативната практика</a:t>
          </a:r>
          <a:endParaRPr lang="bg-BG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0416" y="2821986"/>
        <a:ext cx="2695166" cy="2880140"/>
      </dsp:txXfrm>
    </dsp:sp>
    <dsp:sp modelId="{2FF3F2A0-6E06-4002-B9C0-0A4F40376DC0}">
      <dsp:nvSpPr>
        <dsp:cNvPr id="0" name=""/>
        <dsp:cNvSpPr/>
      </dsp:nvSpPr>
      <dsp:spPr>
        <a:xfrm>
          <a:off x="7499976" y="2821986"/>
          <a:ext cx="2687587" cy="28897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Овладяване на употребата на езиковите средства в различни комуникативни ситуации</a:t>
          </a:r>
          <a:endParaRPr lang="bg-BG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499976" y="2821986"/>
        <a:ext cx="2687587" cy="2889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0CDF-AD93-4DB3-9896-0C3534F4D5C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B0A1-6443-4742-8745-7AF8A147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4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0CDF-AD93-4DB3-9896-0C3534F4D5C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B0A1-6443-4742-8745-7AF8A147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1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0CDF-AD93-4DB3-9896-0C3534F4D5C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B0A1-6443-4742-8745-7AF8A147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0CDF-AD93-4DB3-9896-0C3534F4D5C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B0A1-6443-4742-8745-7AF8A147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0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0CDF-AD93-4DB3-9896-0C3534F4D5C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B0A1-6443-4742-8745-7AF8A147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0CDF-AD93-4DB3-9896-0C3534F4D5C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B0A1-6443-4742-8745-7AF8A147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6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0CDF-AD93-4DB3-9896-0C3534F4D5C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B0A1-6443-4742-8745-7AF8A147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1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0CDF-AD93-4DB3-9896-0C3534F4D5C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B0A1-6443-4742-8745-7AF8A147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8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0CDF-AD93-4DB3-9896-0C3534F4D5C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B0A1-6443-4742-8745-7AF8A147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0CDF-AD93-4DB3-9896-0C3534F4D5C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B0A1-6443-4742-8745-7AF8A147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1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0CDF-AD93-4DB3-9896-0C3534F4D5C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B0A1-6443-4742-8745-7AF8A147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6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A0CDF-AD93-4DB3-9896-0C3534F4D5C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B0A1-6443-4742-8745-7AF8A147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6700"/>
            <a:ext cx="11868727" cy="32715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ФОРМИРАНЕ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ЛИТЕРАТУРНИ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СОЦИОЛИНГВИСТИЧНИ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КОМПЕТЕНТНОСТИ У УЧЕНИЦИТЕ В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НАЧАЛНА УЧИЛИЩНА ВЪЗРАСТ ЧРЕЗ СЪВРЕМЕННАТА ЛИТЕРАТУРА ЗА ДЕЦА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4305300"/>
            <a:ext cx="3403600" cy="255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flipH="1">
            <a:off x="294640" y="5080000"/>
            <a:ext cx="5201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Теодора Вълева</a:t>
            </a:r>
          </a:p>
          <a:p>
            <a:r>
              <a:rPr lang="bg-BG" sz="2800" dirty="0" smtClean="0"/>
              <a:t>СУ „Св. Климент Охридски“</a:t>
            </a:r>
          </a:p>
          <a:p>
            <a:r>
              <a:rPr lang="bg-BG" sz="2800" dirty="0" smtClean="0"/>
              <a:t>Научен ръководител: проф. </a:t>
            </a:r>
            <a:r>
              <a:rPr lang="bg-BG" sz="2800" dirty="0" err="1" smtClean="0"/>
              <a:t>дпн</a:t>
            </a:r>
            <a:r>
              <a:rPr lang="bg-BG" sz="2800" dirty="0" smtClean="0"/>
              <a:t> Нели Иванова</a:t>
            </a:r>
          </a:p>
        </p:txBody>
      </p:sp>
    </p:spTree>
    <p:extLst>
      <p:ext uri="{BB962C8B-B14F-4D97-AF65-F5344CB8AC3E}">
        <p14:creationId xmlns:p14="http://schemas.microsoft.com/office/powerpoint/2010/main" val="30956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64" y="184727"/>
            <a:ext cx="90516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Участие в </a:t>
            </a:r>
            <a:r>
              <a:rPr lang="ru-RU" sz="2400" b="1" dirty="0"/>
              <a:t>научноизследователски проект на тема: „Равнище на формираност на социокултурните и социолингвистичните компетентности у учениците в начална училищна възраст чрез обучението по български език и литература“, под научното ръководство на проф. дпн </a:t>
            </a:r>
            <a:r>
              <a:rPr lang="ru-RU" sz="2400" b="1" dirty="0" smtClean="0"/>
              <a:t>Н.Иванова</a:t>
            </a:r>
          </a:p>
          <a:p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 smtClean="0"/>
              <a:t>Проведено анкетно </a:t>
            </a:r>
            <a:r>
              <a:rPr lang="ru-RU" sz="2400" dirty="0"/>
              <a:t>проучване с учители и родители на ученици в началния етап на основната образователна степен, за да се установи равнището на формираност на социолингвистичните и социокултурните им компетентности по български език и литература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Сравнителен анализ на резултатите от отговорите на учителите и родителите на учениците в началния етап на образование по отношение на равнището на формираност на горепосочените компетентности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Обобщение на резултатите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Изводи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954" y="1256145"/>
            <a:ext cx="3087045" cy="47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4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а 6"/>
          <p:cNvGraphicFramePr/>
          <p:nvPr>
            <p:extLst>
              <p:ext uri="{D42A27DB-BD31-4B8C-83A1-F6EECF244321}">
                <p14:modId xmlns:p14="http://schemas.microsoft.com/office/powerpoint/2010/main" val="2156241985"/>
              </p:ext>
            </p:extLst>
          </p:nvPr>
        </p:nvGraphicFramePr>
        <p:xfrm>
          <a:off x="6906409" y="1241958"/>
          <a:ext cx="4991550" cy="407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1202824409"/>
              </p:ext>
            </p:extLst>
          </p:nvPr>
        </p:nvGraphicFramePr>
        <p:xfrm>
          <a:off x="0" y="1149972"/>
          <a:ext cx="7013986" cy="424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Текстово поле 7"/>
          <p:cNvSpPr txBox="1"/>
          <p:nvPr/>
        </p:nvSpPr>
        <p:spPr>
          <a:xfrm>
            <a:off x="398033" y="226469"/>
            <a:ext cx="1149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Какви съвместни дейности се провеждат с родителите с цел формиране на социолингвистичните и </a:t>
            </a:r>
            <a:r>
              <a:rPr lang="bg-BG" sz="2000" b="1" dirty="0" err="1" smtClean="0"/>
              <a:t>социокултурните</a:t>
            </a:r>
            <a:r>
              <a:rPr lang="bg-BG" sz="2000" b="1" dirty="0" smtClean="0"/>
              <a:t> </a:t>
            </a:r>
            <a:r>
              <a:rPr lang="bg-BG" sz="2000" b="1" dirty="0"/>
              <a:t>компетентности на учениците?</a:t>
            </a:r>
            <a:endParaRPr lang="bg-BG" sz="2000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526473" y="5818909"/>
            <a:ext cx="1137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Извод: </a:t>
            </a:r>
            <a:r>
              <a:rPr lang="ru-RU" dirty="0" err="1"/>
              <a:t>Мнението</a:t>
            </a:r>
            <a:r>
              <a:rPr lang="ru-RU" dirty="0"/>
              <a:t> на учители и родители </a:t>
            </a:r>
            <a:r>
              <a:rPr lang="ru-RU" dirty="0" err="1"/>
              <a:t>съвпада</a:t>
            </a:r>
            <a:r>
              <a:rPr lang="ru-RU" dirty="0"/>
              <a:t> по отношение на </a:t>
            </a:r>
            <a:r>
              <a:rPr lang="ru-RU" dirty="0" err="1"/>
              <a:t>предпочитани</a:t>
            </a:r>
            <a:r>
              <a:rPr lang="ru-RU" dirty="0"/>
              <a:t> </a:t>
            </a:r>
            <a:r>
              <a:rPr lang="ru-RU" dirty="0" err="1"/>
              <a:t>техни</a:t>
            </a:r>
            <a:r>
              <a:rPr lang="ru-RU" dirty="0"/>
              <a:t> </a:t>
            </a:r>
            <a:r>
              <a:rPr lang="ru-RU" dirty="0" err="1"/>
              <a:t>съвместни</a:t>
            </a:r>
            <a:r>
              <a:rPr lang="ru-RU" dirty="0"/>
              <a:t> </a:t>
            </a:r>
            <a:r>
              <a:rPr lang="ru-RU" dirty="0" err="1"/>
              <a:t>дейности</a:t>
            </a:r>
            <a:r>
              <a:rPr lang="ru-RU" dirty="0"/>
              <a:t>, а </a:t>
            </a:r>
            <a:r>
              <a:rPr lang="ru-RU" dirty="0" err="1"/>
              <a:t>желанието</a:t>
            </a:r>
            <a:r>
              <a:rPr lang="ru-RU" dirty="0"/>
              <a:t> на </a:t>
            </a:r>
            <a:r>
              <a:rPr lang="ru-RU" dirty="0" err="1"/>
              <a:t>децата</a:t>
            </a:r>
            <a:r>
              <a:rPr lang="ru-RU" dirty="0"/>
              <a:t> за </a:t>
            </a:r>
            <a:r>
              <a:rPr lang="ru-RU" dirty="0" err="1"/>
              <a:t>изява</a:t>
            </a:r>
            <a:r>
              <a:rPr lang="ru-RU" dirty="0"/>
              <a:t> и </a:t>
            </a:r>
            <a:r>
              <a:rPr lang="ru-RU" dirty="0" err="1"/>
              <a:t>подкрепа</a:t>
            </a:r>
            <a:r>
              <a:rPr lang="ru-RU" dirty="0"/>
              <a:t> от страна на </a:t>
            </a:r>
            <a:r>
              <a:rPr lang="ru-RU" dirty="0" err="1"/>
              <a:t>най-важните</a:t>
            </a:r>
            <a:r>
              <a:rPr lang="ru-RU" dirty="0"/>
              <a:t> хора в живота им на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, а именно – учители и родители, е </a:t>
            </a:r>
            <a:r>
              <a:rPr lang="ru-RU" dirty="0" err="1"/>
              <a:t>водещо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166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а 6"/>
          <p:cNvGraphicFramePr/>
          <p:nvPr>
            <p:extLst>
              <p:ext uri="{D42A27DB-BD31-4B8C-83A1-F6EECF244321}">
                <p14:modId xmlns:p14="http://schemas.microsoft.com/office/powerpoint/2010/main" val="1061319264"/>
              </p:ext>
            </p:extLst>
          </p:nvPr>
        </p:nvGraphicFramePr>
        <p:xfrm>
          <a:off x="6906409" y="1241958"/>
          <a:ext cx="4991550" cy="4373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442414207"/>
              </p:ext>
            </p:extLst>
          </p:nvPr>
        </p:nvGraphicFramePr>
        <p:xfrm>
          <a:off x="0" y="1149972"/>
          <a:ext cx="7013986" cy="4539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Текстово поле 7"/>
          <p:cNvSpPr txBox="1"/>
          <p:nvPr/>
        </p:nvSpPr>
        <p:spPr>
          <a:xfrm>
            <a:off x="398033" y="226469"/>
            <a:ext cx="1149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Кои от посочените дейности се провеждат с учениците с цел формирането на социолингвистичните им </a:t>
            </a:r>
            <a:r>
              <a:rPr lang="bg-BG" sz="2000" b="1" dirty="0" smtClean="0"/>
              <a:t>компетентности?</a:t>
            </a:r>
            <a:endParaRPr lang="bg-BG" sz="2000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923636" y="5818519"/>
            <a:ext cx="10557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Извод: </a:t>
            </a:r>
            <a:r>
              <a:rPr lang="ru-RU" dirty="0" err="1"/>
              <a:t>Мнението</a:t>
            </a:r>
            <a:r>
              <a:rPr lang="ru-RU" dirty="0"/>
              <a:t> на учители и родители се </a:t>
            </a:r>
            <a:r>
              <a:rPr lang="ru-RU" dirty="0" err="1"/>
              <a:t>разминава</a:t>
            </a:r>
            <a:r>
              <a:rPr lang="ru-RU" dirty="0"/>
              <a:t> по </a:t>
            </a:r>
            <a:r>
              <a:rPr lang="ru-RU" dirty="0" err="1"/>
              <a:t>този</a:t>
            </a:r>
            <a:r>
              <a:rPr lang="ru-RU" dirty="0"/>
              <a:t> </a:t>
            </a:r>
            <a:r>
              <a:rPr lang="ru-RU" dirty="0" err="1"/>
              <a:t>въпрос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учителите</a:t>
            </a:r>
            <a:r>
              <a:rPr lang="ru-RU" dirty="0"/>
              <a:t> </a:t>
            </a:r>
            <a:r>
              <a:rPr lang="ru-RU" dirty="0" err="1"/>
              <a:t>доказват</a:t>
            </a:r>
            <a:r>
              <a:rPr lang="ru-RU" dirty="0"/>
              <a:t> с отговорите си </a:t>
            </a:r>
            <a:r>
              <a:rPr lang="ru-RU" dirty="0" err="1"/>
              <a:t>задълбочено</a:t>
            </a:r>
            <a:r>
              <a:rPr lang="ru-RU" dirty="0"/>
              <a:t> </a:t>
            </a:r>
            <a:r>
              <a:rPr lang="ru-RU" dirty="0" err="1"/>
              <a:t>познаване</a:t>
            </a:r>
            <a:r>
              <a:rPr lang="ru-RU" dirty="0"/>
              <a:t> на </a:t>
            </a:r>
            <a:r>
              <a:rPr lang="ru-RU" dirty="0" err="1"/>
              <a:t>спецификата</a:t>
            </a:r>
            <a:r>
              <a:rPr lang="ru-RU" dirty="0"/>
              <a:t> на </a:t>
            </a:r>
            <a:r>
              <a:rPr lang="ru-RU" dirty="0" err="1"/>
              <a:t>обучението</a:t>
            </a:r>
            <a:r>
              <a:rPr lang="ru-RU" dirty="0"/>
              <a:t> по БЕЛ в </a:t>
            </a:r>
            <a:r>
              <a:rPr lang="ru-RU" dirty="0" err="1"/>
              <a:t>начален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по отношение на </a:t>
            </a:r>
            <a:r>
              <a:rPr lang="ru-RU" dirty="0" err="1"/>
              <a:t>постигането</a:t>
            </a:r>
            <a:r>
              <a:rPr lang="ru-RU" dirty="0"/>
              <a:t> на </a:t>
            </a:r>
            <a:r>
              <a:rPr lang="ru-RU" dirty="0" err="1"/>
              <a:t>по-високо</a:t>
            </a:r>
            <a:r>
              <a:rPr lang="ru-RU" dirty="0"/>
              <a:t> </a:t>
            </a:r>
            <a:r>
              <a:rPr lang="ru-RU" dirty="0" err="1"/>
              <a:t>ниво</a:t>
            </a:r>
            <a:r>
              <a:rPr lang="ru-RU" dirty="0"/>
              <a:t> на </a:t>
            </a:r>
            <a:r>
              <a:rPr lang="ru-RU" dirty="0" err="1"/>
              <a:t>формираност</a:t>
            </a:r>
            <a:r>
              <a:rPr lang="ru-RU" dirty="0"/>
              <a:t> на </a:t>
            </a:r>
            <a:r>
              <a:rPr lang="ru-RU" dirty="0" err="1"/>
              <a:t>горепосочените</a:t>
            </a:r>
            <a:r>
              <a:rPr lang="ru-RU" dirty="0"/>
              <a:t> компетентности.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342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а 6"/>
          <p:cNvGraphicFramePr/>
          <p:nvPr>
            <p:extLst>
              <p:ext uri="{D42A27DB-BD31-4B8C-83A1-F6EECF244321}">
                <p14:modId xmlns:p14="http://schemas.microsoft.com/office/powerpoint/2010/main" val="620768162"/>
              </p:ext>
            </p:extLst>
          </p:nvPr>
        </p:nvGraphicFramePr>
        <p:xfrm>
          <a:off x="6906409" y="1149973"/>
          <a:ext cx="4991550" cy="476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2458349014"/>
              </p:ext>
            </p:extLst>
          </p:nvPr>
        </p:nvGraphicFramePr>
        <p:xfrm>
          <a:off x="0" y="1149972"/>
          <a:ext cx="7013986" cy="465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Текстово поле 7"/>
          <p:cNvSpPr txBox="1"/>
          <p:nvPr/>
        </p:nvSpPr>
        <p:spPr>
          <a:xfrm>
            <a:off x="398033" y="226469"/>
            <a:ext cx="1149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Кои от посочените дейности се провеждат с учениците с цел формирането на </a:t>
            </a:r>
            <a:r>
              <a:rPr lang="bg-BG" sz="2000" b="1" dirty="0" smtClean="0"/>
              <a:t>литературните </a:t>
            </a:r>
            <a:r>
              <a:rPr lang="bg-BG" sz="2000" b="1" dirty="0"/>
              <a:t>им </a:t>
            </a:r>
            <a:r>
              <a:rPr lang="bg-BG" sz="2000" b="1" dirty="0" smtClean="0"/>
              <a:t>компетентности?</a:t>
            </a:r>
            <a:endParaRPr lang="bg-BG" sz="2000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72068" y="5911273"/>
            <a:ext cx="1195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Извод: </a:t>
            </a:r>
            <a:r>
              <a:rPr lang="ru-RU" dirty="0" err="1"/>
              <a:t>Мнението</a:t>
            </a:r>
            <a:r>
              <a:rPr lang="ru-RU" dirty="0"/>
              <a:t> на учители  и родители </a:t>
            </a:r>
            <a:r>
              <a:rPr lang="ru-RU" dirty="0" err="1"/>
              <a:t>съвпада</a:t>
            </a:r>
            <a:r>
              <a:rPr lang="ru-RU" dirty="0"/>
              <a:t> по отношение на </a:t>
            </a:r>
            <a:r>
              <a:rPr lang="ru-RU" dirty="0" err="1"/>
              <a:t>това</a:t>
            </a:r>
            <a:r>
              <a:rPr lang="ru-RU" dirty="0"/>
              <a:t>, че </a:t>
            </a:r>
            <a:r>
              <a:rPr lang="ru-RU" dirty="0" err="1"/>
              <a:t>нагледно-образното</a:t>
            </a:r>
            <a:r>
              <a:rPr lang="ru-RU" dirty="0"/>
              <a:t> </a:t>
            </a:r>
            <a:r>
              <a:rPr lang="ru-RU" dirty="0" err="1"/>
              <a:t>мислене</a:t>
            </a:r>
            <a:r>
              <a:rPr lang="ru-RU" dirty="0"/>
              <a:t> на </a:t>
            </a:r>
            <a:r>
              <a:rPr lang="ru-RU" dirty="0" err="1"/>
              <a:t>учениците</a:t>
            </a:r>
            <a:r>
              <a:rPr lang="ru-RU" dirty="0"/>
              <a:t> е на </a:t>
            </a:r>
            <a:r>
              <a:rPr lang="ru-RU" dirty="0" err="1"/>
              <a:t>преден</a:t>
            </a:r>
            <a:r>
              <a:rPr lang="ru-RU" dirty="0"/>
              <a:t> план в </a:t>
            </a:r>
            <a:r>
              <a:rPr lang="ru-RU" dirty="0" err="1"/>
              <a:t>началния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на </a:t>
            </a:r>
            <a:r>
              <a:rPr lang="ru-RU" dirty="0" err="1"/>
              <a:t>основната</a:t>
            </a:r>
            <a:r>
              <a:rPr lang="ru-RU" dirty="0"/>
              <a:t> </a:t>
            </a:r>
            <a:r>
              <a:rPr lang="ru-RU" dirty="0" err="1"/>
              <a:t>образователна</a:t>
            </a:r>
            <a:r>
              <a:rPr lang="ru-RU" dirty="0"/>
              <a:t> степен.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76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17272688"/>
              </p:ext>
            </p:extLst>
          </p:nvPr>
        </p:nvGraphicFramePr>
        <p:xfrm>
          <a:off x="2032000" y="1204857"/>
          <a:ext cx="812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ово поле 1"/>
          <p:cNvSpPr txBox="1"/>
          <p:nvPr/>
        </p:nvSpPr>
        <p:spPr>
          <a:xfrm>
            <a:off x="1387736" y="387275"/>
            <a:ext cx="972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Умеят</a:t>
            </a:r>
            <a:r>
              <a:rPr lang="ru-RU" sz="2000" b="1" dirty="0"/>
              <a:t> ли </a:t>
            </a:r>
            <a:r>
              <a:rPr lang="ru-RU" sz="2000" b="1" dirty="0" err="1"/>
              <a:t>учениците</a:t>
            </a:r>
            <a:r>
              <a:rPr lang="ru-RU" sz="2000" b="1" dirty="0"/>
              <a:t> да </a:t>
            </a:r>
            <a:r>
              <a:rPr lang="ru-RU" sz="2000" b="1" dirty="0" err="1"/>
              <a:t>разпознават</a:t>
            </a:r>
            <a:r>
              <a:rPr lang="ru-RU" sz="2000" b="1" dirty="0"/>
              <a:t> частите на </a:t>
            </a:r>
            <a:r>
              <a:rPr lang="ru-RU" sz="2000" b="1" dirty="0" err="1"/>
              <a:t>речта</a:t>
            </a:r>
            <a:r>
              <a:rPr lang="ru-RU" sz="2000" b="1" dirty="0"/>
              <a:t> и </a:t>
            </a:r>
            <a:r>
              <a:rPr lang="ru-RU" sz="2000" b="1" dirty="0" err="1"/>
              <a:t>граматичните</a:t>
            </a:r>
            <a:r>
              <a:rPr lang="ru-RU" sz="2000" b="1" dirty="0"/>
              <a:t> им </a:t>
            </a:r>
            <a:r>
              <a:rPr lang="ru-RU" sz="2000" b="1" dirty="0" err="1"/>
              <a:t>признаци</a:t>
            </a:r>
            <a:r>
              <a:rPr lang="ru-RU" sz="2000" b="1" dirty="0"/>
              <a:t>?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226372" y="5763442"/>
            <a:ext cx="10273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Извод: </a:t>
            </a:r>
            <a:r>
              <a:rPr lang="bg-BG" dirty="0" smtClean="0"/>
              <a:t>Според учители и родители, учениците са достигнали висока степен на овладяване на частите на речта, което говори за една успешна симбиоза между училищната  и семейната среда по отношение на усвояването на тези умения от децата.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7174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11439803"/>
              </p:ext>
            </p:extLst>
          </p:nvPr>
        </p:nvGraphicFramePr>
        <p:xfrm>
          <a:off x="2032000" y="1204857"/>
          <a:ext cx="812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ово поле 1"/>
          <p:cNvSpPr txBox="1"/>
          <p:nvPr/>
        </p:nvSpPr>
        <p:spPr>
          <a:xfrm>
            <a:off x="1355463" y="408790"/>
            <a:ext cx="972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Умеят</a:t>
            </a:r>
            <a:r>
              <a:rPr lang="ru-RU" sz="2000" b="1" dirty="0" smtClean="0"/>
              <a:t> </a:t>
            </a:r>
            <a:r>
              <a:rPr lang="ru-RU" sz="2000" b="1" dirty="0"/>
              <a:t>ли </a:t>
            </a:r>
            <a:r>
              <a:rPr lang="ru-RU" sz="2000" b="1" dirty="0" err="1"/>
              <a:t>учениците</a:t>
            </a:r>
            <a:r>
              <a:rPr lang="ru-RU" sz="2000" b="1" dirty="0"/>
              <a:t> да правят справка в </a:t>
            </a:r>
            <a:r>
              <a:rPr lang="ru-RU" sz="2000" b="1" dirty="0" err="1"/>
              <a:t>тълковен</a:t>
            </a:r>
            <a:r>
              <a:rPr lang="ru-RU" sz="2000" b="1" dirty="0"/>
              <a:t> речник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721224" y="5880426"/>
            <a:ext cx="859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Извод: </a:t>
            </a:r>
            <a:r>
              <a:rPr lang="ru-RU" dirty="0" err="1"/>
              <a:t>Учениците</a:t>
            </a:r>
            <a:r>
              <a:rPr lang="ru-RU" dirty="0"/>
              <a:t> </a:t>
            </a:r>
            <a:r>
              <a:rPr lang="ru-RU" dirty="0" err="1"/>
              <a:t>притежават</a:t>
            </a:r>
            <a:r>
              <a:rPr lang="ru-RU" dirty="0"/>
              <a:t> </a:t>
            </a:r>
            <a:r>
              <a:rPr lang="ru-RU" dirty="0" err="1"/>
              <a:t>формирани</a:t>
            </a:r>
            <a:r>
              <a:rPr lang="ru-RU" dirty="0"/>
              <a:t> </a:t>
            </a:r>
            <a:r>
              <a:rPr lang="ru-RU" dirty="0" err="1"/>
              <a:t>комуникативноречеви</a:t>
            </a:r>
            <a:r>
              <a:rPr lang="ru-RU" dirty="0"/>
              <a:t> компетентности в </a:t>
            </a:r>
            <a:r>
              <a:rPr lang="ru-RU" dirty="0" err="1"/>
              <a:t>немалка</a:t>
            </a:r>
            <a:r>
              <a:rPr lang="ru-RU" dirty="0"/>
              <a:t> степен.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01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67059576"/>
              </p:ext>
            </p:extLst>
          </p:nvPr>
        </p:nvGraphicFramePr>
        <p:xfrm>
          <a:off x="2032000" y="1204857"/>
          <a:ext cx="812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ово поле 1"/>
          <p:cNvSpPr txBox="1"/>
          <p:nvPr/>
        </p:nvSpPr>
        <p:spPr>
          <a:xfrm>
            <a:off x="1387736" y="387275"/>
            <a:ext cx="972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Умеят</a:t>
            </a:r>
            <a:r>
              <a:rPr lang="ru-RU" sz="2000" b="1" dirty="0" smtClean="0"/>
              <a:t> </a:t>
            </a:r>
            <a:r>
              <a:rPr lang="ru-RU" sz="2000" b="1" dirty="0"/>
              <a:t>ли </a:t>
            </a:r>
            <a:r>
              <a:rPr lang="ru-RU" sz="2000" b="1" dirty="0" err="1"/>
              <a:t>учениците</a:t>
            </a:r>
            <a:r>
              <a:rPr lang="ru-RU" sz="2000" b="1" dirty="0"/>
              <a:t> да </a:t>
            </a:r>
            <a:r>
              <a:rPr lang="ru-RU" sz="2000" b="1" dirty="0" err="1"/>
              <a:t>разграничават</a:t>
            </a:r>
            <a:r>
              <a:rPr lang="ru-RU" sz="2000" b="1" dirty="0"/>
              <a:t> </a:t>
            </a:r>
            <a:r>
              <a:rPr lang="ru-RU" sz="2000" b="1" dirty="0" err="1"/>
              <a:t>пряко</a:t>
            </a:r>
            <a:r>
              <a:rPr lang="ru-RU" sz="2000" b="1" dirty="0"/>
              <a:t> от </a:t>
            </a:r>
            <a:r>
              <a:rPr lang="ru-RU" sz="2000" b="1" dirty="0" err="1"/>
              <a:t>преносно</a:t>
            </a:r>
            <a:r>
              <a:rPr lang="ru-RU" sz="2000" b="1" dirty="0"/>
              <a:t> значение на </a:t>
            </a:r>
            <a:r>
              <a:rPr lang="ru-RU" sz="2000" b="1" dirty="0" err="1"/>
              <a:t>думата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549101" y="5901941"/>
            <a:ext cx="956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Извод: </a:t>
            </a:r>
            <a:r>
              <a:rPr lang="ru-RU" dirty="0" err="1"/>
              <a:t>Учениците</a:t>
            </a:r>
            <a:r>
              <a:rPr lang="ru-RU" dirty="0"/>
              <a:t> </a:t>
            </a:r>
            <a:r>
              <a:rPr lang="ru-RU" dirty="0" err="1"/>
              <a:t>успяват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степен да приложат </a:t>
            </a:r>
            <a:r>
              <a:rPr lang="ru-RU" dirty="0" err="1"/>
              <a:t>знанията</a:t>
            </a:r>
            <a:r>
              <a:rPr lang="ru-RU" dirty="0"/>
              <a:t> и </a:t>
            </a:r>
            <a:r>
              <a:rPr lang="ru-RU" dirty="0" err="1"/>
              <a:t>уменията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за </a:t>
            </a:r>
            <a:r>
              <a:rPr lang="ru-RU" dirty="0" err="1"/>
              <a:t>традициите</a:t>
            </a:r>
            <a:r>
              <a:rPr lang="ru-RU" dirty="0"/>
              <a:t>, </a:t>
            </a:r>
            <a:r>
              <a:rPr lang="ru-RU" dirty="0" err="1"/>
              <a:t>нравите</a:t>
            </a:r>
            <a:r>
              <a:rPr lang="ru-RU" dirty="0"/>
              <a:t> и </a:t>
            </a:r>
            <a:r>
              <a:rPr lang="ru-RU" dirty="0" err="1"/>
              <a:t>обичаите</a:t>
            </a:r>
            <a:r>
              <a:rPr lang="ru-RU" dirty="0"/>
              <a:t> в </a:t>
            </a:r>
            <a:r>
              <a:rPr lang="ru-RU" dirty="0" err="1"/>
              <a:t>страната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531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9FBF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231289" y="103456"/>
            <a:ext cx="10629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b="1" dirty="0" smtClean="0"/>
              <a:t>Заключение: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19" y="4236720"/>
            <a:ext cx="2799139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31289" y="877455"/>
            <a:ext cx="89127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Приобщаването на учениците към художествената литература и формирането на </a:t>
            </a:r>
            <a:r>
              <a:rPr lang="bg-BG" sz="2400" dirty="0" smtClean="0"/>
              <a:t>литературни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социолингвистични </a:t>
            </a:r>
            <a:r>
              <a:rPr lang="ru-RU" sz="2400" dirty="0"/>
              <a:t>компетентности е дълъг процес, в който ролята на учителите и родителите е изключително важна и отговорна. Именно те са хората, от които зависи усъвършенстването на тези компетентности у подрастващите и затова, би следвало да осъществяват постоянен контакт помежду си, непрекъснато да си взаимодействат и помагат едни на други. </a:t>
            </a:r>
            <a:endParaRPr lang="en-US" sz="2400" dirty="0" smtClean="0"/>
          </a:p>
          <a:p>
            <a:endParaRPr lang="ru-RU" sz="2400" dirty="0"/>
          </a:p>
          <a:p>
            <a:r>
              <a:rPr lang="en-US" sz="2400" dirty="0" smtClean="0"/>
              <a:t>O</a:t>
            </a:r>
            <a:r>
              <a:rPr lang="ru-RU" sz="2400" dirty="0" smtClean="0"/>
              <a:t>бучението </a:t>
            </a:r>
            <a:r>
              <a:rPr lang="ru-RU" sz="2400" dirty="0"/>
              <a:t>по роден език предполага  съзнателно, целенасочено и адекватно използване на усвоените знания и формираните </a:t>
            </a:r>
            <a:r>
              <a:rPr lang="bg-BG" sz="2400" dirty="0" smtClean="0"/>
              <a:t>компетентности</a:t>
            </a:r>
            <a:r>
              <a:rPr lang="ru-RU" sz="2400" dirty="0" smtClean="0"/>
              <a:t> </a:t>
            </a:r>
            <a:r>
              <a:rPr lang="ru-RU" sz="2400" dirty="0"/>
              <a:t>от страна на учениците,  осъществяване на  пълноценно общуване, по-богат речников запас и разширяване на житейския им кръгозор – фактори, спомагащи за по-нататъшното им формиране като истински успешни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31980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9FBF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3"/>
          <p:cNvSpPr txBox="1"/>
          <p:nvPr/>
        </p:nvSpPr>
        <p:spPr>
          <a:xfrm>
            <a:off x="806824" y="3001384"/>
            <a:ext cx="10413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232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9FBF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480291"/>
            <a:ext cx="9144000" cy="1662545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Съдържание:</a:t>
            </a:r>
            <a:r>
              <a:rPr lang="bg-BG" dirty="0" smtClean="0"/>
              <a:t/>
            </a:r>
            <a:br>
              <a:rPr lang="bg-BG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1745673"/>
            <a:ext cx="72505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600" dirty="0" smtClean="0"/>
              <a:t>Въведение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600" dirty="0" smtClean="0"/>
              <a:t>Обект, предмет и цел на дисертационното изследване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600" dirty="0" smtClean="0"/>
              <a:t>Входящо равнище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600" dirty="0" smtClean="0"/>
              <a:t>Участие в проект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600" dirty="0" smtClean="0"/>
              <a:t>Представяне на някои от резултатите по проекта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600" dirty="0" smtClean="0"/>
              <a:t>Заключение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3175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10" y="147782"/>
            <a:ext cx="96242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Литературата за деца е основата, първото естетически издържано творчество, от което започва формирането на детската личност, на понятия като „добро“ и „лошо“ , „красиво“ и „грозно“, „голямо“ и „малко“ и др., и в този смисъл, усвояването на различните видове компетентности винаги ще бъде актуално и много важно за всеки един малък читател, за бъдещото му реализиране като успешен човек. </a:t>
            </a:r>
          </a:p>
          <a:p>
            <a:r>
              <a:rPr lang="ru-RU" sz="2800" dirty="0"/>
              <a:t>Достигането на едно </a:t>
            </a:r>
            <a:r>
              <a:rPr lang="ru-RU" sz="2800" dirty="0" smtClean="0"/>
              <a:t>високо </a:t>
            </a:r>
            <a:r>
              <a:rPr lang="ru-RU" sz="2800" dirty="0"/>
              <a:t>ниво на начална езикова компетентност е една от основните цели на обучението по български език и литература в началния етап на образование.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81" y="4175866"/>
            <a:ext cx="4525817" cy="2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8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491" y="166256"/>
            <a:ext cx="896850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Настоящият проект за дисертационен труд предвижда да разгледа обстойно и в дълбочина формирането на литературните и социолингвистичните компетентности у учениците в начална училищна възраст чрез литературата за деца като изключително важно и съществено, като основен фактор, влияещ на изграждането им като завършени личности, на възприемането им за заобикалящия свят, на отсяването на истинските и стойностни неща в живота, на обогатяването на културата, езика и  първия им допир до естетическото начало. Наред с това ще бъдат очертани педагогическите рамки, цели, задачи и методи на работа, както ще бъдат дадени оценки, а и направени анализи и изводи от проведените емпирични изследвания.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5" y="914400"/>
            <a:ext cx="2974109" cy="49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а 5"/>
          <p:cNvGraphicFramePr/>
          <p:nvPr>
            <p:extLst>
              <p:ext uri="{D42A27DB-BD31-4B8C-83A1-F6EECF244321}">
                <p14:modId xmlns:p14="http://schemas.microsoft.com/office/powerpoint/2010/main" val="1606283599"/>
              </p:ext>
            </p:extLst>
          </p:nvPr>
        </p:nvGraphicFramePr>
        <p:xfrm>
          <a:off x="877456" y="1015663"/>
          <a:ext cx="10363200" cy="574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836" y="0"/>
            <a:ext cx="10621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400" dirty="0" smtClean="0"/>
          </a:p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Литературна компетентност</a:t>
            </a:r>
          </a:p>
        </p:txBody>
      </p:sp>
    </p:spTree>
    <p:extLst>
      <p:ext uri="{BB962C8B-B14F-4D97-AF65-F5344CB8AC3E}">
        <p14:creationId xmlns:p14="http://schemas.microsoft.com/office/powerpoint/2010/main" val="30544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а 5"/>
          <p:cNvGraphicFramePr/>
          <p:nvPr>
            <p:extLst>
              <p:ext uri="{D42A27DB-BD31-4B8C-83A1-F6EECF244321}">
                <p14:modId xmlns:p14="http://schemas.microsoft.com/office/powerpoint/2010/main" val="2294834780"/>
              </p:ext>
            </p:extLst>
          </p:nvPr>
        </p:nvGraphicFramePr>
        <p:xfrm>
          <a:off x="498764" y="1015663"/>
          <a:ext cx="11176000" cy="574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836" y="0"/>
            <a:ext cx="10621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400" dirty="0" smtClean="0"/>
          </a:p>
          <a:p>
            <a:pPr algn="ctr"/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Социолингвистична компетентност</a:t>
            </a:r>
          </a:p>
        </p:txBody>
      </p:sp>
    </p:spTree>
    <p:extLst>
      <p:ext uri="{BB962C8B-B14F-4D97-AF65-F5344CB8AC3E}">
        <p14:creationId xmlns:p14="http://schemas.microsoft.com/office/powerpoint/2010/main" val="29369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6" y="295564"/>
            <a:ext cx="11600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Обект </a:t>
            </a:r>
            <a:r>
              <a:rPr lang="ru-RU" sz="2400" dirty="0"/>
              <a:t>– съвременната литература за деца, интегрирана в обучението по български език и литература в началния етап на основната образователна </a:t>
            </a:r>
            <a:r>
              <a:rPr lang="ru-RU" sz="2400" dirty="0" smtClean="0"/>
              <a:t>степен</a:t>
            </a:r>
          </a:p>
          <a:p>
            <a:endParaRPr lang="ru-RU" sz="2400" dirty="0"/>
          </a:p>
          <a:p>
            <a:r>
              <a:rPr lang="ru-RU" sz="2400" b="1" dirty="0"/>
              <a:t>Предмет</a:t>
            </a:r>
            <a:r>
              <a:rPr lang="ru-RU" sz="2400" dirty="0"/>
              <a:t> – формирането на литературни и социолингвистични компетентности у учениците  чрез съвременната литература за деца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/>
              <a:t>Цел</a:t>
            </a:r>
            <a:r>
              <a:rPr lang="ru-RU" sz="2400" dirty="0"/>
              <a:t> на дисертационното изследване - чрез система от методически похвати и форми и чрез средствата на съвременната литература за деца да се съдейства за формирането и усъвършенстването на литературните и социолингвистичните компетентности у учениците в обучението по български език и литература в началния етап на основната образователна степен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/>
              <a:t>Хипотеза </a:t>
            </a:r>
            <a:r>
              <a:rPr lang="ru-RU" sz="2400" dirty="0"/>
              <a:t>– ако се приложи подходяща система от методи, похвати и форми в обучението по български език и литература в началния етап на основната образователна степен и със средствата на съвременната литература за деца, ще се съдейства за усъвършенстване на литературните и социолингвистичните компетентности у учениците в начален етап.</a:t>
            </a:r>
          </a:p>
        </p:txBody>
      </p:sp>
    </p:spTree>
    <p:extLst>
      <p:ext uri="{BB962C8B-B14F-4D97-AF65-F5344CB8AC3E}">
        <p14:creationId xmlns:p14="http://schemas.microsoft.com/office/powerpoint/2010/main" val="209784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27" y="415636"/>
            <a:ext cx="89592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Първи етап на емпиричното изследване (входящо):</a:t>
            </a:r>
          </a:p>
          <a:p>
            <a:endParaRPr lang="ru-RU" sz="2400" dirty="0"/>
          </a:p>
          <a:p>
            <a:r>
              <a:rPr lang="ru-RU" sz="2400" dirty="0"/>
              <a:t>На ученици от 3 клас е избран и предоставен текст за четене с разбиране (тестови въпроси и свободни отговори), както и е поставена задача да напишат съчинение по преживяно (под формата на писмо до дете от далечен край на България и до дете, живеещо в чужбина) на тема „Моят клас посрещна Баба Марта“ с цел установяване равнището на </a:t>
            </a:r>
            <a:r>
              <a:rPr lang="ru-RU" sz="2400" dirty="0" smtClean="0"/>
              <a:t>формираност на литературните </a:t>
            </a:r>
            <a:r>
              <a:rPr lang="ru-RU" sz="2400" dirty="0"/>
              <a:t>и социолингвистичните компетентности у учениците. 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" y="3759200"/>
            <a:ext cx="4867564" cy="294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4" y="3480001"/>
            <a:ext cx="4871533" cy="30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9FBFD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1" y="94133"/>
            <a:ext cx="4242878" cy="3101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11" y="94133"/>
            <a:ext cx="4176362" cy="3055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0" y="3269673"/>
            <a:ext cx="4165599" cy="3472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6" y="3269673"/>
            <a:ext cx="3651989" cy="3472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23" y="3269673"/>
            <a:ext cx="3800450" cy="3472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51" y="94133"/>
            <a:ext cx="3247813" cy="30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1083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ФОРМИРАНЕ НА ЛИТЕРАТУРНИ И СОЦИОЛИНГВИСТИЧНИ КОМПЕТЕНТНОСТИ У УЧЕНИЦИТЕ В НАЧАЛНА УЧИЛИЩНА ВЪЗРАСТ ЧРЕЗ СЪВРЕМЕННАТА ЛИТЕРАТУРА ЗА ДЕЦА</vt:lpstr>
      <vt:lpstr>Съдържание: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Равнище на формираност на литературни компетентности у учениците в начален етап през погледа на родителите</dc:title>
  <dc:creator>Windows User</dc:creator>
  <cp:lastModifiedBy>Windows User</cp:lastModifiedBy>
  <cp:revision>117</cp:revision>
  <dcterms:created xsi:type="dcterms:W3CDTF">2020-04-24T12:47:42Z</dcterms:created>
  <dcterms:modified xsi:type="dcterms:W3CDTF">2020-11-22T14:56:30Z</dcterms:modified>
</cp:coreProperties>
</file>