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C16"/>
    <a:srgbClr val="0C9891"/>
    <a:srgbClr val="0FB9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2" autoAdjust="0"/>
    <p:restoredTop sz="94660"/>
  </p:normalViewPr>
  <p:slideViewPr>
    <p:cSldViewPr>
      <p:cViewPr>
        <p:scale>
          <a:sx n="75" d="100"/>
          <a:sy n="75" d="100"/>
        </p:scale>
        <p:origin x="-869" y="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495800"/>
            <a:ext cx="8610600" cy="2438400"/>
          </a:xfrm>
        </p:spPr>
        <p:txBody>
          <a:bodyPr>
            <a:noAutofit/>
          </a:bodyPr>
          <a:lstStyle/>
          <a:p>
            <a:r>
              <a:rPr lang="bg-BG" sz="3200" b="1" dirty="0" smtClean="0">
                <a:solidFill>
                  <a:srgbClr val="0C9891"/>
                </a:solidFill>
                <a:latin typeface="Garamond" pitchFamily="18" charset="0"/>
              </a:rPr>
              <a:t>Финална </a:t>
            </a:r>
            <a:r>
              <a:rPr lang="bg-BG" sz="3200" b="1" dirty="0">
                <a:solidFill>
                  <a:srgbClr val="0C9891"/>
                </a:solidFill>
                <a:latin typeface="Garamond" pitchFamily="18" charset="0"/>
              </a:rPr>
              <a:t>лекция </a:t>
            </a:r>
            <a:r>
              <a:rPr lang="bg-BG" sz="3200" b="1" dirty="0" smtClean="0">
                <a:solidFill>
                  <a:srgbClr val="0C9891"/>
                </a:solidFill>
                <a:latin typeface="Garamond" pitchFamily="18" charset="0"/>
              </a:rPr>
              <a:t>„Управление на растежа“</a:t>
            </a: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  <a:t/>
            </a:r>
            <a:b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</a:br>
            <a:r>
              <a:rPr lang="bg-BG" sz="2800" b="1" dirty="0">
                <a:solidFill>
                  <a:srgbClr val="0C9891"/>
                </a:solidFill>
                <a:latin typeface="Garamond" pitchFamily="18" charset="0"/>
              </a:rPr>
              <a:t>със специалното участие на </a:t>
            </a:r>
            <a:r>
              <a:rPr lang="bg-BG" sz="2800" b="1" dirty="0" smtClean="0">
                <a:solidFill>
                  <a:srgbClr val="0C9891"/>
                </a:solidFill>
                <a:latin typeface="Garamond" pitchFamily="18" charset="0"/>
              </a:rPr>
              <a:t/>
            </a:r>
            <a:br>
              <a:rPr lang="bg-BG" sz="2800" b="1" dirty="0" smtClean="0">
                <a:solidFill>
                  <a:srgbClr val="0C9891"/>
                </a:solidFill>
                <a:latin typeface="Garamond" pitchFamily="18" charset="0"/>
              </a:rPr>
            </a:br>
            <a:r>
              <a:rPr lang="en-GB" sz="2800" b="1" dirty="0" err="1" smtClean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  <a:t>Endeavor</a:t>
            </a:r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  <a:t>Bulgaria</a:t>
            </a:r>
            <a:r>
              <a:rPr lang="bg-BG" sz="2800" b="1" dirty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  <a:t>, 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  <a:t>leading </a:t>
            </a:r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  <a:t>high-impact 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  <a:t>entrepreneurship </a:t>
            </a:r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  <a:t>movement</a:t>
            </a:r>
            <a: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  <a:t/>
            </a:r>
            <a:br>
              <a:rPr lang="bg-BG" sz="2800" b="1" dirty="0" smtClean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</a:br>
            <a:r>
              <a:rPr lang="bg-BG" sz="2800" b="1" dirty="0" smtClean="0">
                <a:solidFill>
                  <a:srgbClr val="0C9891"/>
                </a:solidFill>
                <a:latin typeface="Garamond" pitchFamily="18" charset="0"/>
              </a:rPr>
              <a:t/>
            </a:r>
            <a:br>
              <a:rPr lang="bg-BG" sz="2800" b="1" dirty="0" smtClean="0">
                <a:solidFill>
                  <a:srgbClr val="0C9891"/>
                </a:solidFill>
                <a:latin typeface="Garamond" pitchFamily="18" charset="0"/>
              </a:rPr>
            </a:br>
            <a:r>
              <a:rPr lang="bg-BG" sz="2800" b="1" dirty="0" smtClean="0">
                <a:solidFill>
                  <a:srgbClr val="0C9891"/>
                </a:solidFill>
                <a:latin typeface="Garamond" pitchFamily="18" charset="0"/>
              </a:rPr>
              <a:t>22.05.2017 </a:t>
            </a:r>
            <a:r>
              <a:rPr lang="bg-BG" sz="2800" b="1" dirty="0">
                <a:solidFill>
                  <a:srgbClr val="0C9891"/>
                </a:solidFill>
                <a:latin typeface="Garamond" pitchFamily="18" charset="0"/>
              </a:rPr>
              <a:t/>
            </a:r>
            <a:br>
              <a:rPr lang="bg-BG" sz="2800" b="1" dirty="0">
                <a:solidFill>
                  <a:srgbClr val="0C9891"/>
                </a:solidFill>
                <a:latin typeface="Garamond" pitchFamily="18" charset="0"/>
              </a:rPr>
            </a:br>
            <a:r>
              <a:rPr lang="bg-BG" sz="2800" b="1" dirty="0">
                <a:solidFill>
                  <a:srgbClr val="0C9891"/>
                </a:solidFill>
                <a:latin typeface="Garamond" pitchFamily="18" charset="0"/>
              </a:rPr>
              <a:t>18:30, зала 400</a:t>
            </a:r>
            <a:r>
              <a:rPr lang="en-GB" sz="2800" b="1" dirty="0">
                <a:solidFill>
                  <a:srgbClr val="0C9891"/>
                </a:solidFill>
                <a:latin typeface="Garamond" pitchFamily="18" charset="0"/>
              </a:rPr>
              <a:t> </a:t>
            </a:r>
            <a:r>
              <a:rPr lang="bg-BG" sz="2800" b="1" dirty="0">
                <a:solidFill>
                  <a:srgbClr val="0C9891"/>
                </a:solidFill>
                <a:latin typeface="Garamond" pitchFamily="18" charset="0"/>
              </a:rPr>
              <a:t/>
            </a:r>
            <a:br>
              <a:rPr lang="bg-BG" sz="2800" b="1" dirty="0">
                <a:solidFill>
                  <a:srgbClr val="0C9891"/>
                </a:solidFill>
                <a:latin typeface="Garamond" pitchFamily="18" charset="0"/>
              </a:rPr>
            </a:br>
            <a:r>
              <a:rPr lang="bg-BG" sz="3600" dirty="0" smtClean="0">
                <a:solidFill>
                  <a:srgbClr val="0C9891"/>
                </a:solidFill>
              </a:rPr>
              <a:t/>
            </a:r>
            <a:br>
              <a:rPr lang="bg-BG" sz="3600" dirty="0" smtClean="0">
                <a:solidFill>
                  <a:srgbClr val="0C9891"/>
                </a:solidFill>
              </a:rPr>
            </a:br>
            <a:endParaRPr lang="en-GB" sz="2400" dirty="0">
              <a:solidFill>
                <a:srgbClr val="0C9891"/>
              </a:solidFill>
              <a:latin typeface="Cooper Black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39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87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Финална лекция „Управление на растежа“ със специалното участие на  Endeavor Bulgaria, leading high-impact entrepreneurship movement  22.05.2017  18:30, зала 400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Danni</dc:creator>
  <cp:lastModifiedBy>student</cp:lastModifiedBy>
  <cp:revision>22</cp:revision>
  <dcterms:created xsi:type="dcterms:W3CDTF">2006-08-16T00:00:00Z</dcterms:created>
  <dcterms:modified xsi:type="dcterms:W3CDTF">2017-05-16T05:08:48Z</dcterms:modified>
</cp:coreProperties>
</file>