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792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A5409-A1C0-4BEC-8945-1E345A68DC2F}" type="datetimeFigureOut">
              <a:rPr lang="fr-FR" smtClean="0"/>
              <a:pPr/>
              <a:t>06/03/2017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3638F-062B-4F9B-AE7D-74D532353336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A5409-A1C0-4BEC-8945-1E345A68DC2F}" type="datetimeFigureOut">
              <a:rPr lang="fr-FR" smtClean="0"/>
              <a:pPr/>
              <a:t>06/03/2017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3638F-062B-4F9B-AE7D-74D532353336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A5409-A1C0-4BEC-8945-1E345A68DC2F}" type="datetimeFigureOut">
              <a:rPr lang="fr-FR" smtClean="0"/>
              <a:pPr/>
              <a:t>06/03/2017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3638F-062B-4F9B-AE7D-74D532353336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A5409-A1C0-4BEC-8945-1E345A68DC2F}" type="datetimeFigureOut">
              <a:rPr lang="fr-FR" smtClean="0"/>
              <a:pPr/>
              <a:t>06/03/2017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3638F-062B-4F9B-AE7D-74D532353336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A5409-A1C0-4BEC-8945-1E345A68DC2F}" type="datetimeFigureOut">
              <a:rPr lang="fr-FR" smtClean="0"/>
              <a:pPr/>
              <a:t>06/03/2017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3638F-062B-4F9B-AE7D-74D532353336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A5409-A1C0-4BEC-8945-1E345A68DC2F}" type="datetimeFigureOut">
              <a:rPr lang="fr-FR" smtClean="0"/>
              <a:pPr/>
              <a:t>06/03/2017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3638F-062B-4F9B-AE7D-74D532353336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A5409-A1C0-4BEC-8945-1E345A68DC2F}" type="datetimeFigureOut">
              <a:rPr lang="fr-FR" smtClean="0"/>
              <a:pPr/>
              <a:t>06/03/2017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3638F-062B-4F9B-AE7D-74D532353336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A5409-A1C0-4BEC-8945-1E345A68DC2F}" type="datetimeFigureOut">
              <a:rPr lang="fr-FR" smtClean="0"/>
              <a:pPr/>
              <a:t>06/03/2017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3638F-062B-4F9B-AE7D-74D532353336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A5409-A1C0-4BEC-8945-1E345A68DC2F}" type="datetimeFigureOut">
              <a:rPr lang="fr-FR" smtClean="0"/>
              <a:pPr/>
              <a:t>06/03/2017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3638F-062B-4F9B-AE7D-74D532353336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A5409-A1C0-4BEC-8945-1E345A68DC2F}" type="datetimeFigureOut">
              <a:rPr lang="fr-FR" smtClean="0"/>
              <a:pPr/>
              <a:t>06/03/2017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3638F-062B-4F9B-AE7D-74D532353336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A5409-A1C0-4BEC-8945-1E345A68DC2F}" type="datetimeFigureOut">
              <a:rPr lang="fr-FR" smtClean="0"/>
              <a:pPr/>
              <a:t>06/03/2017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3638F-062B-4F9B-AE7D-74D532353336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A5409-A1C0-4BEC-8945-1E345A68DC2F}" type="datetimeFigureOut">
              <a:rPr lang="fr-FR" smtClean="0"/>
              <a:pPr/>
              <a:t>06/03/2017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3638F-062B-4F9B-AE7D-74D532353336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7" descr="&amp;Rcy;&amp;iecy;&amp;zcy;&amp;ucy;&amp;lcy;&amp;tcy;&amp;acy;&amp;tcy; &amp;scy; &amp;icy;&amp;zcy;&amp;ocy;&amp;bcy;&amp;rcy;&amp;acy;&amp;zhcy;&amp;iecy;&amp;ncy;&amp;icy;&amp;iecy; &amp;zcy;&amp;acy; BG fla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7526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685800"/>
            <a:ext cx="9144000" cy="781050"/>
          </a:xfrm>
        </p:spPr>
        <p:txBody>
          <a:bodyPr>
            <a:normAutofit fontScale="90000"/>
          </a:bodyPr>
          <a:lstStyle/>
          <a:p>
            <a:r>
              <a:rPr lang="fr-FR" b="1" dirty="0" err="1" smtClean="0">
                <a:solidFill>
                  <a:schemeClr val="bg1"/>
                </a:solidFill>
              </a:rPr>
              <a:t>Welcome</a:t>
            </a:r>
            <a:r>
              <a:rPr lang="fr-FR" b="1" dirty="0" smtClean="0">
                <a:solidFill>
                  <a:schemeClr val="bg1"/>
                </a:solidFill>
              </a:rPr>
              <a:t> to the HOT </a:t>
            </a:r>
            <a:r>
              <a:rPr lang="fr-FR" b="1" dirty="0" err="1" smtClean="0">
                <a:solidFill>
                  <a:schemeClr val="bg1"/>
                </a:solidFill>
              </a:rPr>
              <a:t>Bulgarian</a:t>
            </a:r>
            <a:r>
              <a:rPr lang="fr-FR" b="1" dirty="0" smtClean="0">
                <a:solidFill>
                  <a:schemeClr val="bg1"/>
                </a:solidFill>
              </a:rPr>
              <a:t> </a:t>
            </a:r>
            <a:br>
              <a:rPr lang="fr-FR" b="1" dirty="0" smtClean="0">
                <a:solidFill>
                  <a:schemeClr val="bg1"/>
                </a:solidFill>
              </a:rPr>
            </a:br>
            <a:r>
              <a:rPr lang="fr-FR" b="1" dirty="0" smtClean="0">
                <a:solidFill>
                  <a:schemeClr val="bg1"/>
                </a:solidFill>
              </a:rPr>
              <a:t>Start-up </a:t>
            </a:r>
            <a:r>
              <a:rPr lang="fr-FR" b="1" dirty="0" err="1" smtClean="0">
                <a:solidFill>
                  <a:schemeClr val="bg1"/>
                </a:solidFill>
              </a:rPr>
              <a:t>Ecosystem</a:t>
            </a:r>
            <a:r>
              <a:rPr lang="fr-FR" b="1" dirty="0" smtClean="0">
                <a:solidFill>
                  <a:schemeClr val="bg1"/>
                </a:solidFill>
              </a:rPr>
              <a:t> 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1266" name="AutoShape 2" descr="Startup B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68" name="AutoShape 4" descr="Startup B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3" cstate="print"/>
          <a:srcRect l="9956" t="16667" r="73060" b="76041"/>
          <a:stretch>
            <a:fillRect/>
          </a:stretch>
        </p:blipFill>
        <p:spPr bwMode="auto">
          <a:xfrm>
            <a:off x="6553200" y="2590800"/>
            <a:ext cx="2209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04800" y="2209800"/>
            <a:ext cx="6477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Programme 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18.00 -18.15 – </a:t>
            </a:r>
            <a:r>
              <a:rPr lang="fr-FR" dirty="0" err="1" smtClean="0"/>
              <a:t>Bulgarian</a:t>
            </a:r>
            <a:r>
              <a:rPr lang="fr-FR" dirty="0" smtClean="0"/>
              <a:t> Startup </a:t>
            </a:r>
            <a:r>
              <a:rPr lang="fr-FR" dirty="0" err="1" smtClean="0"/>
              <a:t>Ecosystem</a:t>
            </a:r>
            <a:r>
              <a:rPr lang="fr-FR" dirty="0" smtClean="0"/>
              <a:t> in </a:t>
            </a:r>
            <a:r>
              <a:rPr lang="fr-FR" dirty="0" err="1" smtClean="0"/>
              <a:t>Brief</a:t>
            </a:r>
            <a:r>
              <a:rPr lang="fr-FR" dirty="0" smtClean="0"/>
              <a:t> - EDIT.BG</a:t>
            </a:r>
            <a:endParaRPr lang="fr-FR" dirty="0"/>
          </a:p>
          <a:p>
            <a:pPr>
              <a:lnSpc>
                <a:spcPct val="150000"/>
              </a:lnSpc>
            </a:pPr>
            <a:r>
              <a:rPr lang="fr-FR" dirty="0" smtClean="0"/>
              <a:t>18.15-18.30 – Startup </a:t>
            </a:r>
            <a:r>
              <a:rPr lang="fr-FR" dirty="0" err="1" smtClean="0"/>
              <a:t>Foundation</a:t>
            </a:r>
            <a:r>
              <a:rPr lang="fr-FR" dirty="0" smtClean="0"/>
              <a:t> – the fun to </a:t>
            </a:r>
            <a:r>
              <a:rPr lang="fr-FR" dirty="0" err="1" smtClean="0"/>
              <a:t>start</a:t>
            </a:r>
            <a:r>
              <a:rPr lang="fr-FR" dirty="0" smtClean="0"/>
              <a:t> in Sofia.</a:t>
            </a:r>
            <a:endParaRPr lang="fr-FR" dirty="0"/>
          </a:p>
          <a:p>
            <a:pPr>
              <a:lnSpc>
                <a:spcPct val="150000"/>
              </a:lnSpc>
            </a:pPr>
            <a:r>
              <a:rPr lang="fr-FR" dirty="0" smtClean="0"/>
              <a:t>18. 30-18.45 – </a:t>
            </a:r>
            <a:r>
              <a:rPr lang="fr-FR" dirty="0" err="1" smtClean="0"/>
              <a:t>Puzl</a:t>
            </a:r>
            <a:r>
              <a:rPr lang="fr-FR" dirty="0" smtClean="0"/>
              <a:t> </a:t>
            </a:r>
            <a:r>
              <a:rPr lang="fr-FR" dirty="0" err="1" smtClean="0"/>
              <a:t>CoWorKing</a:t>
            </a:r>
            <a:r>
              <a:rPr lang="fr-FR" dirty="0" smtClean="0"/>
              <a:t> – </a:t>
            </a:r>
            <a:r>
              <a:rPr lang="en-US" dirty="0" smtClean="0"/>
              <a:t>How </a:t>
            </a:r>
            <a:r>
              <a:rPr lang="en-US" dirty="0" err="1" smtClean="0"/>
              <a:t>coworking</a:t>
            </a:r>
            <a:r>
              <a:rPr lang="en-US" dirty="0" smtClean="0"/>
              <a:t> spaces impact entrepreneurship and startup ecosystem</a:t>
            </a:r>
            <a:r>
              <a:rPr lang="fr-FR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fr-FR" dirty="0" err="1" smtClean="0"/>
              <a:t>Meet</a:t>
            </a:r>
            <a:r>
              <a:rPr lang="fr-FR" dirty="0" smtClean="0"/>
              <a:t> </a:t>
            </a:r>
            <a:r>
              <a:rPr lang="fr-FR" dirty="0" err="1" smtClean="0"/>
              <a:t>some</a:t>
            </a:r>
            <a:r>
              <a:rPr lang="fr-FR" dirty="0" smtClean="0"/>
              <a:t> Startups «</a:t>
            </a:r>
            <a:r>
              <a:rPr lang="fr-FR" b="1" i="1" dirty="0" smtClean="0"/>
              <a:t> made in BG</a:t>
            </a:r>
            <a:r>
              <a:rPr lang="fr-FR" dirty="0" smtClean="0"/>
              <a:t> »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18.45 – 19.00 – </a:t>
            </a:r>
            <a:r>
              <a:rPr lang="fr-FR" b="1" dirty="0" smtClean="0"/>
              <a:t>NAUKA.BG</a:t>
            </a:r>
            <a:r>
              <a:rPr lang="fr-FR" dirty="0" smtClean="0"/>
              <a:t> – mix the passions: Science and Art </a:t>
            </a:r>
            <a:endParaRPr lang="fr-FR" dirty="0"/>
          </a:p>
          <a:p>
            <a:pPr>
              <a:lnSpc>
                <a:spcPct val="150000"/>
              </a:lnSpc>
            </a:pPr>
            <a:r>
              <a:rPr lang="fr-FR" dirty="0" smtClean="0"/>
              <a:t>19. 00- 19.30 – </a:t>
            </a:r>
            <a:r>
              <a:rPr lang="fr-FR" b="1" dirty="0" smtClean="0"/>
              <a:t>ESCREO</a:t>
            </a:r>
            <a:r>
              <a:rPr lang="fr-FR" dirty="0" smtClean="0"/>
              <a:t> time – </a:t>
            </a:r>
            <a:r>
              <a:rPr lang="fr-FR" dirty="0" err="1" smtClean="0"/>
              <a:t>paint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on the </a:t>
            </a:r>
            <a:r>
              <a:rPr lang="fr-FR" dirty="0" err="1" smtClean="0"/>
              <a:t>wall</a:t>
            </a:r>
            <a:r>
              <a:rPr lang="fr-FR" dirty="0" smtClean="0"/>
              <a:t>! 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19.30 – 20.00 – </a:t>
            </a:r>
            <a:r>
              <a:rPr lang="fr-FR" b="1" dirty="0" smtClean="0"/>
              <a:t>ROOBAR</a:t>
            </a:r>
            <a:r>
              <a:rPr lang="fr-FR" dirty="0" smtClean="0"/>
              <a:t>  </a:t>
            </a:r>
            <a:r>
              <a:rPr lang="fr-FR" dirty="0" err="1" smtClean="0"/>
              <a:t>game</a:t>
            </a:r>
            <a:r>
              <a:rPr lang="fr-FR" dirty="0" smtClean="0"/>
              <a:t> - </a:t>
            </a:r>
            <a:r>
              <a:rPr lang="fr-FR" dirty="0" err="1" smtClean="0"/>
              <a:t>make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Tasty</a:t>
            </a:r>
            <a:r>
              <a:rPr lang="fr-FR" dirty="0" smtClean="0"/>
              <a:t>!</a:t>
            </a:r>
            <a:endParaRPr lang="fr-FR" dirty="0"/>
          </a:p>
        </p:txBody>
      </p:sp>
      <p:pic>
        <p:nvPicPr>
          <p:cNvPr id="11271" name="Picture 7" descr="img_home_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77625" y="3279106"/>
            <a:ext cx="1703950" cy="542926"/>
          </a:xfrm>
          <a:prstGeom prst="rect">
            <a:avLst/>
          </a:prstGeom>
          <a:noFill/>
        </p:spPr>
      </p:pic>
      <p:pic>
        <p:nvPicPr>
          <p:cNvPr id="11275" name="Picture 11" descr="&amp;Rcy;&amp;iecy;&amp;zcy;&amp;ucy;&amp;lcy;&amp;tcy;&amp;acy;&amp;tcy; &amp;scy; &amp;icy;&amp;zcy;&amp;ocy;&amp;bcy;&amp;rcy;&amp;acy;&amp;zhcy;&amp;iecy;&amp;ncy;&amp;icy;&amp;iecy; &amp;zcy;&amp;acy; Rooba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0" y="4953000"/>
            <a:ext cx="1371600" cy="784860"/>
          </a:xfrm>
          <a:prstGeom prst="rect">
            <a:avLst/>
          </a:prstGeom>
          <a:noFill/>
        </p:spPr>
      </p:pic>
      <p:pic>
        <p:nvPicPr>
          <p:cNvPr id="11277" name="Picture 13" descr="&amp;Rcy;&amp;iecy;&amp;zcy;&amp;ucy;&amp;lcy;&amp;tcy;&amp;acy;&amp;tcy; &amp;scy; &amp;icy;&amp;zcy;&amp;ocy;&amp;bcy;&amp;rcy;&amp;acy;&amp;zhcy;&amp;iecy;&amp;ncy;&amp;icy;&amp;iecy; &amp;zcy;&amp;acy; escreo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20077" y="4567331"/>
            <a:ext cx="1371600" cy="480880"/>
          </a:xfrm>
          <a:prstGeom prst="rect">
            <a:avLst/>
          </a:prstGeom>
          <a:noFill/>
        </p:spPr>
      </p:pic>
      <p:pic>
        <p:nvPicPr>
          <p:cNvPr id="11279" name="Picture 15" descr="&amp;Rcy;&amp;iecy;&amp;zcy;&amp;ucy;&amp;lcy;&amp;tcy;&amp;acy;&amp;tcy; &amp;scy; &amp;icy;&amp;zcy;&amp;ocy;&amp;bcy;&amp;rcy;&amp;acy;&amp;zhcy;&amp;iecy;&amp;ncy;&amp;icy;&amp;iecy; &amp;zcy;&amp;acy; nauka.b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14264" y="3962400"/>
            <a:ext cx="1508444" cy="621774"/>
          </a:xfrm>
          <a:prstGeom prst="rect">
            <a:avLst/>
          </a:prstGeom>
          <a:noFill/>
        </p:spPr>
      </p:pic>
      <p:pic>
        <p:nvPicPr>
          <p:cNvPr id="11285" name="Picture 21" descr="&amp;Rcy;&amp;iecy;&amp;zcy;&amp;ucy;&amp;lcy;&amp;tcy;&amp;acy;&amp;tcy; &amp;scy; &amp;icy;&amp;zcy;&amp;ocy;&amp;bcy;&amp;rcy;&amp;acy;&amp;zhcy;&amp;iecy;&amp;ncy;&amp;icy;&amp;iecy; &amp;zcy;&amp;acy; sofia university logo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5791200"/>
            <a:ext cx="2743200" cy="902368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1200" y="5715000"/>
            <a:ext cx="7162800" cy="838200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fr-FR" sz="2000" b="1" dirty="0" smtClean="0">
                <a:solidFill>
                  <a:schemeClr val="tx2">
                    <a:lumMod val="50000"/>
                  </a:schemeClr>
                </a:solidFill>
              </a:rPr>
              <a:t>Book the date </a:t>
            </a:r>
          </a:p>
          <a:p>
            <a:pPr algn="r">
              <a:spcBef>
                <a:spcPts val="0"/>
              </a:spcBef>
            </a:pPr>
            <a:r>
              <a:rPr lang="fr-FR" sz="2400" b="1" dirty="0" smtClean="0">
                <a:solidFill>
                  <a:schemeClr val="tx2">
                    <a:lumMod val="50000"/>
                  </a:schemeClr>
                </a:solidFill>
              </a:rPr>
              <a:t>7 March 2017  18.00  Hall 420 </a:t>
            </a:r>
          </a:p>
          <a:p>
            <a:pPr algn="r">
              <a:spcBef>
                <a:spcPts val="0"/>
              </a:spcBef>
            </a:pPr>
            <a:r>
              <a:rPr lang="fr-FR" sz="2400" dirty="0" err="1" smtClean="0">
                <a:solidFill>
                  <a:schemeClr val="tx2">
                    <a:lumMod val="50000"/>
                  </a:schemeClr>
                </a:solidFill>
              </a:rPr>
              <a:t>Faculty</a:t>
            </a:r>
            <a:r>
              <a:rPr lang="fr-FR" sz="2400" dirty="0" smtClean="0">
                <a:solidFill>
                  <a:schemeClr val="tx2">
                    <a:lumMod val="50000"/>
                  </a:schemeClr>
                </a:solidFill>
              </a:rPr>
              <a:t> of </a:t>
            </a:r>
            <a:r>
              <a:rPr lang="fr-FR" sz="2400" dirty="0" err="1" smtClean="0">
                <a:solidFill>
                  <a:schemeClr val="tx2">
                    <a:lumMod val="50000"/>
                  </a:schemeClr>
                </a:solidFill>
              </a:rPr>
              <a:t>Economy</a:t>
            </a:r>
            <a:r>
              <a:rPr lang="fr-FR" sz="2400" dirty="0" smtClean="0">
                <a:solidFill>
                  <a:schemeClr val="tx2">
                    <a:lumMod val="50000"/>
                  </a:schemeClr>
                </a:solidFill>
              </a:rPr>
              <a:t> and Business Administration @ SU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2253490"/>
            <a:ext cx="2009775" cy="30065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66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Welcome to the HOT Bulgarian  Start-up Ecosystem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HOT Bulgarian  Start-up Ecosystem</dc:title>
  <dc:creator>Albena Antonova</dc:creator>
  <cp:lastModifiedBy>student</cp:lastModifiedBy>
  <cp:revision>4</cp:revision>
  <dcterms:created xsi:type="dcterms:W3CDTF">2017-02-21T20:28:01Z</dcterms:created>
  <dcterms:modified xsi:type="dcterms:W3CDTF">2017-03-06T08:00:17Z</dcterms:modified>
</cp:coreProperties>
</file>